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9" r:id="rId4"/>
    <p:sldId id="262" r:id="rId5"/>
    <p:sldId id="264" r:id="rId6"/>
    <p:sldId id="268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351C6-8E7F-4406-B075-E4CE8A90520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38C63-8F76-48FB-8188-6AFC8C8E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students have contoured the data they may add color to illustrate color contouring. Choose a different color to use between each pair of contour 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38C63-8F76-48FB-8188-6AFC8C8E1B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B71B-B482-40B3-B557-390003101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CF4C4-4C06-43AE-8995-DA4A6190E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D382-E1C2-47A8-8D72-7A53BD3E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E2F2-CDE1-4B1C-ACC4-B2C7A4C5046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D38EC-8EB1-4A78-9621-0DA55363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9457E-51A6-45B6-BF40-A9F334E8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01-02C7-4EB5-8B6E-88CFB5C3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6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923DF-1647-4752-A5DE-28FC9DDE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A5026-E8D7-46C0-8FF8-F75D42165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32FA2-3958-4465-8C20-2BB11C99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E2F2-CDE1-4B1C-ACC4-B2C7A4C5046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73A85-C9D9-4758-8DD5-C53888EF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E3F5D-5011-4850-AB81-0666D0FC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01-02C7-4EB5-8B6E-88CFB5C3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0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D2FB8E-45A5-412F-8331-EB82D3257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1EC3D-5753-412A-B526-85F165C28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025-DAC1-456E-873E-6F06CFBF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E2F2-CDE1-4B1C-ACC4-B2C7A4C5046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8E47D-3939-4F7C-B73A-70590F6B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FB636-FE50-4913-ADCE-C1AA8284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01-02C7-4EB5-8B6E-88CFB5C3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2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EBFD-93C7-4744-9218-5A3C9E09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4C48-6723-4D15-A835-230ED2EE3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4A0C2-F11A-4BAD-8BE7-F3125049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E2F2-CDE1-4B1C-ACC4-B2C7A4C5046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BA9D2-B817-4D91-B09B-3676B61A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D9FA-C02D-410D-9B88-98D60D73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01-02C7-4EB5-8B6E-88CFB5C3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9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0DDA-E4D4-4C81-A7A7-1F45E55D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95852-3570-459A-A231-852CDFC37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84323-5E45-4326-BF43-DD8055A61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E2F2-CDE1-4B1C-ACC4-B2C7A4C5046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F7D88-4299-4E50-BECE-60B1A639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1512-BB79-4C6B-9BBA-0865A14F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01-02C7-4EB5-8B6E-88CFB5C3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C452-96B1-476B-A1B7-836DFE76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A846-446C-40AF-9908-EEF62AABA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109F9-FC11-423C-8143-170AEDDD1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969A3-15D6-4BFB-9C05-F8566060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E2F2-CDE1-4B1C-ACC4-B2C7A4C5046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CFDE4-4F0E-43FD-B744-FC1C283F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C703A-DEED-416D-8BD7-DE903D88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01-02C7-4EB5-8B6E-88CFB5C3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3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4074-0E0C-4EE9-8606-F3ECE105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1DB6C-E8D6-4E00-90AE-5BBAC4B3B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09A38-86F2-450B-BE76-91E854FA2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34D51-5C33-4618-9CDF-BA318419D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DB5013-9293-4EA8-9EE6-578A2D38E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EFF39-A77B-44F8-B906-C9D20479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E2F2-CDE1-4B1C-ACC4-B2C7A4C5046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D8C2D-907E-4E9D-91F7-6FC5DF6AE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D13A5F-3907-4C95-B587-58419E6B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01-02C7-4EB5-8B6E-88CFB5C3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9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5E3C-F97C-41F4-8055-B4DAA26A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4CE0E-748E-46BF-9E6A-7097E0C46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E2F2-CDE1-4B1C-ACC4-B2C7A4C5046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E744D-4F54-4D15-B556-3C868580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40206-5C4E-4020-9881-8F23F9C9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01-02C7-4EB5-8B6E-88CFB5C3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26FE-0DE1-4F9B-87B0-6ECAFAA5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E2F2-CDE1-4B1C-ACC4-B2C7A4C5046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8AF3B-C22E-49CA-8D99-1BC1381B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907DA-47B6-4678-A956-8ED0B2C8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01-02C7-4EB5-8B6E-88CFB5C3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9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C19C-70BC-40A6-9EDB-6F51A3F7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0BA0-3027-4181-87A9-00DFCBD2F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C89DB-B9C5-41E6-ABE8-7D1801452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65A84-CF53-43C7-97D3-B67D9BF5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E2F2-CDE1-4B1C-ACC4-B2C7A4C5046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9A1A5-95CB-4CA9-A2F3-C236D4C8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3D062-82BA-4EA1-9DA5-67B0EC7F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01-02C7-4EB5-8B6E-88CFB5C3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6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7306-7E7B-4B26-B055-F644B4D8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16020-A193-4177-AD5B-D2E837C15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AE065-2C4A-434E-991F-BDACA2835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D4FD7-459E-46C4-9B0E-85170C6B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E2F2-CDE1-4B1C-ACC4-B2C7A4C5046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A146A-E71A-4927-B161-B6CFEA80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79B4E-CCAA-420E-9ADE-D006E407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65001-02C7-4EB5-8B6E-88CFB5C3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8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84871-63FB-47CD-AEE8-7C641A51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F85B8-B3DC-4FF8-B685-E64204ED0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63515-23EB-4FD6-B8E7-B0945C1BB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2E2F2-CDE1-4B1C-ACC4-B2C7A4C5046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94673-8FB0-41DE-BD43-E64D60316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1E729-024A-4146-83EC-1EC387D2D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65001-02C7-4EB5-8B6E-88CFB5C3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6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2A5D3-741C-42F8-92A9-37FED0B58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8874"/>
            <a:ext cx="9144000" cy="1121326"/>
          </a:xfrm>
        </p:spPr>
        <p:txBody>
          <a:bodyPr/>
          <a:lstStyle/>
          <a:p>
            <a:r>
              <a:rPr lang="en-US" dirty="0"/>
              <a:t>Contouring a vertical section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C03BEF-CBD3-4E03-BC6E-939F001A6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Contouring data, such as salinity or temperature, collected in the ocean reveals the structure of the water column</a:t>
            </a:r>
          </a:p>
        </p:txBody>
      </p:sp>
    </p:spTree>
    <p:extLst>
      <p:ext uri="{BB962C8B-B14F-4D97-AF65-F5344CB8AC3E}">
        <p14:creationId xmlns:p14="http://schemas.microsoft.com/office/powerpoint/2010/main" val="416586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934892-3F73-4E16-AB24-0506250AF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46" y="0"/>
            <a:ext cx="403870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DC75F-330B-4513-ACD9-E10C6B7A50E5}"/>
              </a:ext>
            </a:extLst>
          </p:cNvPr>
          <p:cNvSpPr txBox="1"/>
          <p:nvPr/>
        </p:nvSpPr>
        <p:spPr>
          <a:xfrm>
            <a:off x="495456" y="503853"/>
            <a:ext cx="33580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study of Atlantic Salmon migration oceanographic stations were occupied in Penobscot Bay to see if environmental conditions such as salinity or temperature controlled migration.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dots on this map show the station locations, and the line shows the line along which the vertical section in this exercise was taken.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B5292B-CB7D-4C9F-976D-121EC0AE37A1}"/>
              </a:ext>
            </a:extLst>
          </p:cNvPr>
          <p:cNvCxnSpPr>
            <a:cxnSpLocks/>
          </p:cNvCxnSpPr>
          <p:nvPr/>
        </p:nvCxnSpPr>
        <p:spPr>
          <a:xfrm flipV="1">
            <a:off x="2877662" y="3429000"/>
            <a:ext cx="2315661" cy="586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69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EF97225-164A-4912-845D-C3EA3E8CDE4F}"/>
              </a:ext>
            </a:extLst>
          </p:cNvPr>
          <p:cNvSpPr txBox="1">
            <a:spLocks/>
          </p:cNvSpPr>
          <p:nvPr/>
        </p:nvSpPr>
        <p:spPr>
          <a:xfrm>
            <a:off x="326571" y="2734291"/>
            <a:ext cx="1171924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same rules that are used to contour bathymetry data are used to contour a vertical section.  The slide on the next page has salinity data collected in Penobscot Bay, Maine.  Draw in the following contour lines to reveal the structure in the water column:  28, 29, 30 and 31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1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85673-C022-4579-B522-636B90810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80" y="0"/>
            <a:ext cx="8750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85673-C022-4579-B522-636B90810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80" y="0"/>
            <a:ext cx="8750239" cy="685800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3EFE57E-231E-464D-9D0F-CD553926E396}"/>
              </a:ext>
            </a:extLst>
          </p:cNvPr>
          <p:cNvSpPr/>
          <p:nvPr/>
        </p:nvSpPr>
        <p:spPr>
          <a:xfrm>
            <a:off x="2369976" y="627828"/>
            <a:ext cx="7809722" cy="486176"/>
          </a:xfrm>
          <a:custGeom>
            <a:avLst/>
            <a:gdLst>
              <a:gd name="connsiteX0" fmla="*/ 0 w 7809722"/>
              <a:gd name="connsiteY0" fmla="*/ 226352 h 509931"/>
              <a:gd name="connsiteX1" fmla="*/ 1063689 w 7809722"/>
              <a:gd name="connsiteY1" fmla="*/ 30410 h 509931"/>
              <a:gd name="connsiteX2" fmla="*/ 1791477 w 7809722"/>
              <a:gd name="connsiteY2" fmla="*/ 2418 h 509931"/>
              <a:gd name="connsiteX3" fmla="*/ 2752530 w 7809722"/>
              <a:gd name="connsiteY3" fmla="*/ 49071 h 509931"/>
              <a:gd name="connsiteX4" fmla="*/ 3638938 w 7809722"/>
              <a:gd name="connsiteY4" fmla="*/ 217022 h 509931"/>
              <a:gd name="connsiteX5" fmla="*/ 4478693 w 7809722"/>
              <a:gd name="connsiteY5" fmla="*/ 263675 h 509931"/>
              <a:gd name="connsiteX6" fmla="*/ 5318448 w 7809722"/>
              <a:gd name="connsiteY6" fmla="*/ 356981 h 509931"/>
              <a:gd name="connsiteX7" fmla="*/ 6176865 w 7809722"/>
              <a:gd name="connsiteY7" fmla="*/ 328989 h 509931"/>
              <a:gd name="connsiteX8" fmla="*/ 7091265 w 7809722"/>
              <a:gd name="connsiteY8" fmla="*/ 506271 h 509931"/>
              <a:gd name="connsiteX9" fmla="*/ 7809722 w 7809722"/>
              <a:gd name="connsiteY9" fmla="*/ 431626 h 509931"/>
              <a:gd name="connsiteX0" fmla="*/ 0 w 7809722"/>
              <a:gd name="connsiteY0" fmla="*/ 202597 h 486176"/>
              <a:gd name="connsiteX1" fmla="*/ 1063689 w 7809722"/>
              <a:gd name="connsiteY1" fmla="*/ 6655 h 486176"/>
              <a:gd name="connsiteX2" fmla="*/ 1791477 w 7809722"/>
              <a:gd name="connsiteY2" fmla="*/ 43978 h 486176"/>
              <a:gd name="connsiteX3" fmla="*/ 2752530 w 7809722"/>
              <a:gd name="connsiteY3" fmla="*/ 25316 h 486176"/>
              <a:gd name="connsiteX4" fmla="*/ 3638938 w 7809722"/>
              <a:gd name="connsiteY4" fmla="*/ 193267 h 486176"/>
              <a:gd name="connsiteX5" fmla="*/ 4478693 w 7809722"/>
              <a:gd name="connsiteY5" fmla="*/ 239920 h 486176"/>
              <a:gd name="connsiteX6" fmla="*/ 5318448 w 7809722"/>
              <a:gd name="connsiteY6" fmla="*/ 333226 h 486176"/>
              <a:gd name="connsiteX7" fmla="*/ 6176865 w 7809722"/>
              <a:gd name="connsiteY7" fmla="*/ 305234 h 486176"/>
              <a:gd name="connsiteX8" fmla="*/ 7091265 w 7809722"/>
              <a:gd name="connsiteY8" fmla="*/ 482516 h 486176"/>
              <a:gd name="connsiteX9" fmla="*/ 7809722 w 7809722"/>
              <a:gd name="connsiteY9" fmla="*/ 407871 h 48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09722" h="486176">
                <a:moveTo>
                  <a:pt x="0" y="202597"/>
                </a:moveTo>
                <a:cubicBezTo>
                  <a:pt x="382555" y="123287"/>
                  <a:pt x="765110" y="33091"/>
                  <a:pt x="1063689" y="6655"/>
                </a:cubicBezTo>
                <a:cubicBezTo>
                  <a:pt x="1362268" y="-19781"/>
                  <a:pt x="1510004" y="40868"/>
                  <a:pt x="1791477" y="43978"/>
                </a:cubicBezTo>
                <a:cubicBezTo>
                  <a:pt x="2072950" y="47088"/>
                  <a:pt x="2444620" y="434"/>
                  <a:pt x="2752530" y="25316"/>
                </a:cubicBezTo>
                <a:cubicBezTo>
                  <a:pt x="3060440" y="50198"/>
                  <a:pt x="3351244" y="157500"/>
                  <a:pt x="3638938" y="193267"/>
                </a:cubicBezTo>
                <a:cubicBezTo>
                  <a:pt x="3926632" y="229034"/>
                  <a:pt x="4198775" y="216594"/>
                  <a:pt x="4478693" y="239920"/>
                </a:cubicBezTo>
                <a:cubicBezTo>
                  <a:pt x="4758611" y="263246"/>
                  <a:pt x="5035419" y="322340"/>
                  <a:pt x="5318448" y="333226"/>
                </a:cubicBezTo>
                <a:cubicBezTo>
                  <a:pt x="5601477" y="344112"/>
                  <a:pt x="5881396" y="280352"/>
                  <a:pt x="6176865" y="305234"/>
                </a:cubicBezTo>
                <a:cubicBezTo>
                  <a:pt x="6472334" y="330116"/>
                  <a:pt x="6819122" y="465410"/>
                  <a:pt x="7091265" y="482516"/>
                </a:cubicBezTo>
                <a:cubicBezTo>
                  <a:pt x="7363408" y="499622"/>
                  <a:pt x="7586565" y="453746"/>
                  <a:pt x="7809722" y="4078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761DE1B-C67D-4CE6-AB30-8FEB4A3C351E}"/>
              </a:ext>
            </a:extLst>
          </p:cNvPr>
          <p:cNvSpPr/>
          <p:nvPr/>
        </p:nvSpPr>
        <p:spPr>
          <a:xfrm>
            <a:off x="2388637" y="1023296"/>
            <a:ext cx="7781730" cy="579291"/>
          </a:xfrm>
          <a:custGeom>
            <a:avLst/>
            <a:gdLst>
              <a:gd name="connsiteX0" fmla="*/ 0 w 7781730"/>
              <a:gd name="connsiteY0" fmla="*/ 189684 h 579291"/>
              <a:gd name="connsiteX1" fmla="*/ 905069 w 7781730"/>
              <a:gd name="connsiteY1" fmla="*/ 217675 h 579291"/>
              <a:gd name="connsiteX2" fmla="*/ 1782147 w 7781730"/>
              <a:gd name="connsiteY2" fmla="*/ 3071 h 579291"/>
              <a:gd name="connsiteX3" fmla="*/ 2575249 w 7781730"/>
              <a:gd name="connsiteY3" fmla="*/ 404288 h 579291"/>
              <a:gd name="connsiteX4" fmla="*/ 3592285 w 7781730"/>
              <a:gd name="connsiteY4" fmla="*/ 189684 h 579291"/>
              <a:gd name="connsiteX5" fmla="*/ 4516016 w 7781730"/>
              <a:gd name="connsiteY5" fmla="*/ 236337 h 579291"/>
              <a:gd name="connsiteX6" fmla="*/ 5234473 w 7781730"/>
              <a:gd name="connsiteY6" fmla="*/ 534916 h 579291"/>
              <a:gd name="connsiteX7" fmla="*/ 5784979 w 7781730"/>
              <a:gd name="connsiteY7" fmla="*/ 572239 h 579291"/>
              <a:gd name="connsiteX8" fmla="*/ 6251510 w 7781730"/>
              <a:gd name="connsiteY8" fmla="*/ 478933 h 579291"/>
              <a:gd name="connsiteX9" fmla="*/ 6988628 w 7781730"/>
              <a:gd name="connsiteY9" fmla="*/ 497594 h 579291"/>
              <a:gd name="connsiteX10" fmla="*/ 7781730 w 7781730"/>
              <a:gd name="connsiteY10" fmla="*/ 376296 h 57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1730" h="579291">
                <a:moveTo>
                  <a:pt x="0" y="189684"/>
                </a:moveTo>
                <a:cubicBezTo>
                  <a:pt x="304022" y="219230"/>
                  <a:pt x="608045" y="248777"/>
                  <a:pt x="905069" y="217675"/>
                </a:cubicBezTo>
                <a:cubicBezTo>
                  <a:pt x="1202093" y="186573"/>
                  <a:pt x="1503784" y="-28031"/>
                  <a:pt x="1782147" y="3071"/>
                </a:cubicBezTo>
                <a:cubicBezTo>
                  <a:pt x="2060510" y="34173"/>
                  <a:pt x="2273559" y="373186"/>
                  <a:pt x="2575249" y="404288"/>
                </a:cubicBezTo>
                <a:cubicBezTo>
                  <a:pt x="2876939" y="435390"/>
                  <a:pt x="3268824" y="217676"/>
                  <a:pt x="3592285" y="189684"/>
                </a:cubicBezTo>
                <a:cubicBezTo>
                  <a:pt x="3915746" y="161692"/>
                  <a:pt x="4242318" y="178798"/>
                  <a:pt x="4516016" y="236337"/>
                </a:cubicBezTo>
                <a:cubicBezTo>
                  <a:pt x="4789714" y="293876"/>
                  <a:pt x="5022979" y="478932"/>
                  <a:pt x="5234473" y="534916"/>
                </a:cubicBezTo>
                <a:cubicBezTo>
                  <a:pt x="5445967" y="590900"/>
                  <a:pt x="5615473" y="581569"/>
                  <a:pt x="5784979" y="572239"/>
                </a:cubicBezTo>
                <a:cubicBezTo>
                  <a:pt x="5954485" y="562909"/>
                  <a:pt x="6050902" y="491374"/>
                  <a:pt x="6251510" y="478933"/>
                </a:cubicBezTo>
                <a:cubicBezTo>
                  <a:pt x="6452118" y="466492"/>
                  <a:pt x="6733591" y="514700"/>
                  <a:pt x="6988628" y="497594"/>
                </a:cubicBezTo>
                <a:cubicBezTo>
                  <a:pt x="7243665" y="480488"/>
                  <a:pt x="7512697" y="428392"/>
                  <a:pt x="7781730" y="3762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27AD08B-8874-48CD-9C2D-9058D022261D}"/>
              </a:ext>
            </a:extLst>
          </p:cNvPr>
          <p:cNvSpPr/>
          <p:nvPr/>
        </p:nvSpPr>
        <p:spPr>
          <a:xfrm>
            <a:off x="3713584" y="485192"/>
            <a:ext cx="895738" cy="112000"/>
          </a:xfrm>
          <a:custGeom>
            <a:avLst/>
            <a:gdLst>
              <a:gd name="connsiteX0" fmla="*/ 0 w 895738"/>
              <a:gd name="connsiteY0" fmla="*/ 0 h 112000"/>
              <a:gd name="connsiteX1" fmla="*/ 391885 w 895738"/>
              <a:gd name="connsiteY1" fmla="*/ 111967 h 112000"/>
              <a:gd name="connsiteX2" fmla="*/ 895738 w 895738"/>
              <a:gd name="connsiteY2" fmla="*/ 9330 h 1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738" h="112000">
                <a:moveTo>
                  <a:pt x="0" y="0"/>
                </a:moveTo>
                <a:cubicBezTo>
                  <a:pt x="121297" y="55206"/>
                  <a:pt x="242595" y="110412"/>
                  <a:pt x="391885" y="111967"/>
                </a:cubicBezTo>
                <a:cubicBezTo>
                  <a:pt x="541175" y="113522"/>
                  <a:pt x="718456" y="61426"/>
                  <a:pt x="895738" y="93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5F09456-17F4-4146-A004-32A58C5A410C}"/>
              </a:ext>
            </a:extLst>
          </p:cNvPr>
          <p:cNvSpPr/>
          <p:nvPr/>
        </p:nvSpPr>
        <p:spPr>
          <a:xfrm>
            <a:off x="6307494" y="485192"/>
            <a:ext cx="3853543" cy="354563"/>
          </a:xfrm>
          <a:custGeom>
            <a:avLst/>
            <a:gdLst>
              <a:gd name="connsiteX0" fmla="*/ 0 w 3853543"/>
              <a:gd name="connsiteY0" fmla="*/ 0 h 354563"/>
              <a:gd name="connsiteX1" fmla="*/ 494522 w 3853543"/>
              <a:gd name="connsiteY1" fmla="*/ 214604 h 354563"/>
              <a:gd name="connsiteX2" fmla="*/ 1408922 w 3853543"/>
              <a:gd name="connsiteY2" fmla="*/ 289249 h 354563"/>
              <a:gd name="connsiteX3" fmla="*/ 2230016 w 3853543"/>
              <a:gd name="connsiteY3" fmla="*/ 251926 h 354563"/>
              <a:gd name="connsiteX4" fmla="*/ 3125755 w 3853543"/>
              <a:gd name="connsiteY4" fmla="*/ 270588 h 354563"/>
              <a:gd name="connsiteX5" fmla="*/ 3853543 w 3853543"/>
              <a:gd name="connsiteY5" fmla="*/ 354563 h 35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543" h="354563">
                <a:moveTo>
                  <a:pt x="0" y="0"/>
                </a:moveTo>
                <a:cubicBezTo>
                  <a:pt x="129851" y="83198"/>
                  <a:pt x="259702" y="166396"/>
                  <a:pt x="494522" y="214604"/>
                </a:cubicBezTo>
                <a:cubicBezTo>
                  <a:pt x="729342" y="262812"/>
                  <a:pt x="1119673" y="283029"/>
                  <a:pt x="1408922" y="289249"/>
                </a:cubicBezTo>
                <a:cubicBezTo>
                  <a:pt x="1698171" y="295469"/>
                  <a:pt x="2230016" y="251926"/>
                  <a:pt x="2230016" y="251926"/>
                </a:cubicBezTo>
                <a:cubicBezTo>
                  <a:pt x="2516155" y="248816"/>
                  <a:pt x="2855167" y="253482"/>
                  <a:pt x="3125755" y="270588"/>
                </a:cubicBezTo>
                <a:cubicBezTo>
                  <a:pt x="3396343" y="287694"/>
                  <a:pt x="3624943" y="321128"/>
                  <a:pt x="3853543" y="3545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CB50B3-4CE3-48A1-B6E7-4F82E7EF1F89}"/>
              </a:ext>
            </a:extLst>
          </p:cNvPr>
          <p:cNvSpPr/>
          <p:nvPr/>
        </p:nvSpPr>
        <p:spPr>
          <a:xfrm>
            <a:off x="9629192" y="513184"/>
            <a:ext cx="513184" cy="149289"/>
          </a:xfrm>
          <a:custGeom>
            <a:avLst/>
            <a:gdLst>
              <a:gd name="connsiteX0" fmla="*/ 0 w 513184"/>
              <a:gd name="connsiteY0" fmla="*/ 0 h 149289"/>
              <a:gd name="connsiteX1" fmla="*/ 223935 w 513184"/>
              <a:gd name="connsiteY1" fmla="*/ 102636 h 149289"/>
              <a:gd name="connsiteX2" fmla="*/ 513184 w 513184"/>
              <a:gd name="connsiteY2" fmla="*/ 149289 h 14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184" h="149289">
                <a:moveTo>
                  <a:pt x="0" y="0"/>
                </a:moveTo>
                <a:cubicBezTo>
                  <a:pt x="69202" y="38877"/>
                  <a:pt x="138404" y="77755"/>
                  <a:pt x="223935" y="102636"/>
                </a:cubicBezTo>
                <a:cubicBezTo>
                  <a:pt x="309466" y="127517"/>
                  <a:pt x="411325" y="138403"/>
                  <a:pt x="513184" y="1492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5AF2D-AF81-45D4-A425-0C7DF17CE526}"/>
              </a:ext>
            </a:extLst>
          </p:cNvPr>
          <p:cNvSpPr txBox="1"/>
          <p:nvPr/>
        </p:nvSpPr>
        <p:spPr>
          <a:xfrm>
            <a:off x="5243804" y="11638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97DC91-A086-49B4-8325-E05C59EF20C1}"/>
              </a:ext>
            </a:extLst>
          </p:cNvPr>
          <p:cNvSpPr txBox="1"/>
          <p:nvPr/>
        </p:nvSpPr>
        <p:spPr>
          <a:xfrm>
            <a:off x="6095999" y="686152"/>
            <a:ext cx="54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29AE38-AEA0-4590-AE49-974F1DEC0FDA}"/>
              </a:ext>
            </a:extLst>
          </p:cNvPr>
          <p:cNvSpPr txBox="1"/>
          <p:nvPr/>
        </p:nvSpPr>
        <p:spPr>
          <a:xfrm>
            <a:off x="7040534" y="5834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5B531-BC69-4439-810E-BBCBC8E19569}"/>
              </a:ext>
            </a:extLst>
          </p:cNvPr>
          <p:cNvSpPr txBox="1"/>
          <p:nvPr/>
        </p:nvSpPr>
        <p:spPr>
          <a:xfrm>
            <a:off x="3614262" y="3168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BD37FE-1FBA-405D-BCF6-900AA2D61AAF}"/>
              </a:ext>
            </a:extLst>
          </p:cNvPr>
          <p:cNvSpPr txBox="1"/>
          <p:nvPr/>
        </p:nvSpPr>
        <p:spPr>
          <a:xfrm>
            <a:off x="9722498" y="4194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7664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E2FD59-B24C-4019-9BDC-428174C19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67" y="0"/>
            <a:ext cx="919226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2FF055-13D2-4581-B732-A56DA59DBF06}"/>
              </a:ext>
            </a:extLst>
          </p:cNvPr>
          <p:cNvSpPr txBox="1"/>
          <p:nvPr/>
        </p:nvSpPr>
        <p:spPr>
          <a:xfrm>
            <a:off x="5638800" y="4572000"/>
            <a:ext cx="4325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vertical section you contoured, and this color version of the same data set, clearly shows that the lower salinity river plume floats on top of the saltier ocean water.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25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3CEC-6048-4F1D-B18F-662D31E89A48}"/>
              </a:ext>
            </a:extLst>
          </p:cNvPr>
          <p:cNvSpPr txBox="1">
            <a:spLocks/>
          </p:cNvSpPr>
          <p:nvPr/>
        </p:nvSpPr>
        <p:spPr>
          <a:xfrm>
            <a:off x="1524000" y="478874"/>
            <a:ext cx="9144000" cy="1121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slide on the next page may be printed out and given to students to practice contouring</a:t>
            </a:r>
          </a:p>
        </p:txBody>
      </p:sp>
    </p:spTree>
    <p:extLst>
      <p:ext uri="{BB962C8B-B14F-4D97-AF65-F5344CB8AC3E}">
        <p14:creationId xmlns:p14="http://schemas.microsoft.com/office/powerpoint/2010/main" val="260417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85673-C022-4579-B522-636B90810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80" y="0"/>
            <a:ext cx="8750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95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219</Words>
  <Application>Microsoft Office PowerPoint</Application>
  <PresentationFormat>Widescreen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Contouring a vertical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Sahl</dc:creator>
  <cp:lastModifiedBy>Lauren Sahl</cp:lastModifiedBy>
  <cp:revision>15</cp:revision>
  <dcterms:created xsi:type="dcterms:W3CDTF">2021-03-18T18:05:57Z</dcterms:created>
  <dcterms:modified xsi:type="dcterms:W3CDTF">2021-04-01T12:32:03Z</dcterms:modified>
</cp:coreProperties>
</file>