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Average"/>
      <p:regular r:id="rId18"/>
    </p:embeddedFont>
    <p:embeddedFont>
      <p:font typeface="Oswald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regular.fntdata"/><Relationship Id="rId6" Type="http://schemas.openxmlformats.org/officeDocument/2006/relationships/slide" Target="slides/slide1.xml"/><Relationship Id="rId18" Type="http://schemas.openxmlformats.org/officeDocument/2006/relationships/font" Target="fonts/Averag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a789fb5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a789fb5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a789fb56a_2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a789fb56a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a7ee36161_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a7ee36161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92fdf1991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92fdf1991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a789fb56a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a789fb56a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knew that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a7ee3616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a7ee3616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a789fb56a_2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a789fb56a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a789fb56a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a789fb56a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the outliers (ex: Guam’s drop mid 2015 = Typhoon Dolphin; pretty devastating)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a789fb56a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a789fb56a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sure to start by orienting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a789fb56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a789fb56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Air temp is the most commonly measured weather parameter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</a:t>
            </a:r>
            <a:r>
              <a:rPr lang="en"/>
              <a:t>ir temperature affects:</a:t>
            </a:r>
            <a:endParaRPr/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rate of evaporation</a:t>
            </a:r>
            <a:endParaRPr/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relative humidity</a:t>
            </a:r>
            <a:endParaRPr/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wind speed and direction</a:t>
            </a:r>
            <a:endParaRPr/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precipitation patterns and types, such as whether it will rain, snow, or sleet.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a789fb56a_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a789fb56a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Guam and Puerto Rico show similarities due to the same tropical seasonal patterns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Rhode Island shows more seasonal variation and showcases the four seasons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a789fb56a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a789fb56a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rgbClr val="0B539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ndbc.noaa.gov/" TargetMode="External"/><Relationship Id="rId4" Type="http://schemas.openxmlformats.org/officeDocument/2006/relationships/hyperlink" Target="https://www.ndbc.noaa.gov/station_history.php?station=aprp7" TargetMode="External"/><Relationship Id="rId5" Type="http://schemas.openxmlformats.org/officeDocument/2006/relationships/hyperlink" Target="https://www.ndbc.noaa.gov/station_page.php?station=nwpr1" TargetMode="External"/><Relationship Id="rId6" Type="http://schemas.openxmlformats.org/officeDocument/2006/relationships/hyperlink" Target="https://www.ndbc.noaa.gov/station_history.php?station=42085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idx="4294967295" type="ctrTitle"/>
          </p:nvPr>
        </p:nvSpPr>
        <p:spPr>
          <a:xfrm>
            <a:off x="529675" y="563900"/>
            <a:ext cx="8144400" cy="17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How Does Temperature and Air Pressure Vary Between</a:t>
            </a:r>
            <a:endParaRPr sz="4500"/>
          </a:p>
        </p:txBody>
      </p:sp>
      <p:sp>
        <p:nvSpPr>
          <p:cNvPr id="60" name="Google Shape;60;p13"/>
          <p:cNvSpPr txBox="1"/>
          <p:nvPr/>
        </p:nvSpPr>
        <p:spPr>
          <a:xfrm>
            <a:off x="153775" y="2080350"/>
            <a:ext cx="8896200" cy="24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Guam, Puerto Rico, and Rhode Island?</a:t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2866225" y="3107525"/>
            <a:ext cx="31128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Margot Chisholm</a:t>
            </a:r>
            <a:endParaRPr sz="3000">
              <a:solidFill>
                <a:srgbClr val="F1C23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Nikko Galanto</a:t>
            </a:r>
            <a:endParaRPr sz="3000">
              <a:solidFill>
                <a:srgbClr val="F1C23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Patricia Vidal</a:t>
            </a:r>
            <a:endParaRPr sz="3000">
              <a:solidFill>
                <a:srgbClr val="F1C23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775" y="3542400"/>
            <a:ext cx="1479250" cy="148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9375" y="3946775"/>
            <a:ext cx="2060600" cy="10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Implications for the Future </a:t>
            </a:r>
            <a:endParaRPr/>
          </a:p>
        </p:txBody>
      </p:sp>
      <p:sp>
        <p:nvSpPr>
          <p:cNvPr id="128" name="Google Shape;128;p22"/>
          <p:cNvSpPr txBox="1"/>
          <p:nvPr/>
        </p:nvSpPr>
        <p:spPr>
          <a:xfrm>
            <a:off x="373100" y="1243675"/>
            <a:ext cx="8519100" cy="37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See data from 20 or 30 years ago to see if climate change is visible. </a:t>
            </a:r>
            <a:endParaRPr sz="1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See Ocean Data </a:t>
            </a:r>
            <a:endParaRPr sz="1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References: </a:t>
            </a:r>
            <a:endParaRPr/>
          </a:p>
        </p:txBody>
      </p:sp>
      <p:sp>
        <p:nvSpPr>
          <p:cNvPr id="134" name="Google Shape;134;p23"/>
          <p:cNvSpPr txBox="1"/>
          <p:nvPr/>
        </p:nvSpPr>
        <p:spPr>
          <a:xfrm>
            <a:off x="390875" y="1137075"/>
            <a:ext cx="8441400" cy="35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"/>
              <a:buChar char="●"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https://www.ndbc.noaa.gov/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"/>
              <a:buChar char="●"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https://www.ndbc.noaa.gov/station_history.php?station=aprp7</a:t>
            </a: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"/>
              <a:buChar char="●"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https://www.ndbc.noaa.gov/station_page.php?station=nwpr1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"/>
              <a:buChar char="●"/>
            </a:pPr>
            <a:r>
              <a:rPr lang="en" sz="1100" u="sng">
                <a:solidFill>
                  <a:schemeClr val="hlink"/>
                </a:solidFill>
                <a:hlinkClick r:id="rId6"/>
              </a:rPr>
              <a:t>https://www.ndbc.noaa.gov/station_history.php?station=42085</a:t>
            </a: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Acknowledgments:</a:t>
            </a:r>
            <a:r>
              <a:rPr lang="en"/>
              <a:t> </a:t>
            </a:r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99350"/>
            <a:ext cx="1479250" cy="148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8450" y="2201537"/>
            <a:ext cx="2060600" cy="10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/>
          <p:nvPr/>
        </p:nvSpPr>
        <p:spPr>
          <a:xfrm>
            <a:off x="5466300" y="1794450"/>
            <a:ext cx="3677700" cy="3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Janine Barr</a:t>
            </a: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Sage Lichtenwalner</a:t>
            </a: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Dr. Richard Dixon</a:t>
            </a: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158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37250" y="1771050"/>
            <a:ext cx="7211400" cy="10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37250" y="827000"/>
            <a:ext cx="79197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verage"/>
              <a:buChar char="●"/>
            </a:pPr>
            <a:r>
              <a:rPr lang="en" sz="16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Three students living in three distinct coastal regions of the U.S. </a:t>
            </a:r>
            <a:endParaRPr sz="16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verage"/>
              <a:buChar char="●"/>
            </a:pPr>
            <a:r>
              <a:rPr lang="en" sz="16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Does temperature and air pressure along these coasts reflect those distinctions? How so?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b="-13071" l="-13071" r="0" t="0"/>
          <a:stretch/>
        </p:blipFill>
        <p:spPr>
          <a:xfrm>
            <a:off x="5916125" y="2571738"/>
            <a:ext cx="3054275" cy="194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 b="-3613" l="0" r="9657" t="13271"/>
          <a:stretch/>
        </p:blipFill>
        <p:spPr>
          <a:xfrm>
            <a:off x="311700" y="2632475"/>
            <a:ext cx="2561250" cy="149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5838" y="3354400"/>
            <a:ext cx="2812324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-742375" y="-416250"/>
            <a:ext cx="61086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4525" y="2010375"/>
            <a:ext cx="45348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verage"/>
              <a:buChar char="●"/>
            </a:pPr>
            <a:r>
              <a:rPr lang="en" sz="16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Will these regions show any common trends?</a:t>
            </a:r>
            <a:endParaRPr sz="16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1200825" y="4106100"/>
            <a:ext cx="7830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Guam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3898350" y="2790850"/>
            <a:ext cx="13473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Puerto Rico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6950250" y="4317375"/>
            <a:ext cx="13473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Rhode Island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5" y="-75375"/>
            <a:ext cx="9062352" cy="529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Datasets Used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8325" y="445025"/>
            <a:ext cx="4500699" cy="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25" y="1950375"/>
            <a:ext cx="2472299" cy="237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 rotWithShape="1">
          <a:blip r:embed="rId5">
            <a:alphaModFix/>
          </a:blip>
          <a:srcRect b="12031" l="20760" r="0" t="10244"/>
          <a:stretch/>
        </p:blipFill>
        <p:spPr>
          <a:xfrm>
            <a:off x="2734438" y="2387814"/>
            <a:ext cx="3048225" cy="150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5471" y="2336413"/>
            <a:ext cx="3108949" cy="160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311700" y="202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Air Pressure over 6 Years</a:t>
            </a: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3">
            <a:alphaModFix/>
          </a:blip>
          <a:srcRect b="0" l="0" r="6585" t="0"/>
          <a:stretch/>
        </p:blipFill>
        <p:spPr>
          <a:xfrm>
            <a:off x="1540649" y="829700"/>
            <a:ext cx="6062701" cy="40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217450" y="197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Air Vs. Sea Surface Temperature</a:t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3">
            <a:alphaModFix/>
          </a:blip>
          <a:srcRect b="0" l="0" r="5740" t="0"/>
          <a:stretch/>
        </p:blipFill>
        <p:spPr>
          <a:xfrm>
            <a:off x="797738" y="905175"/>
            <a:ext cx="7360024" cy="399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210850" y="167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Air Temperature over 6 years</a:t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3">
            <a:alphaModFix/>
          </a:blip>
          <a:srcRect b="0" l="0" r="8542" t="0"/>
          <a:stretch/>
        </p:blipFill>
        <p:spPr>
          <a:xfrm>
            <a:off x="1519925" y="858000"/>
            <a:ext cx="6104150" cy="409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210850" y="167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Air Temperature of 1 year</a:t>
            </a: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2600" y="921900"/>
            <a:ext cx="5897093" cy="409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Conclusion</a:t>
            </a:r>
            <a:endParaRPr sz="3300"/>
          </a:p>
        </p:txBody>
      </p:sp>
      <p:sp>
        <p:nvSpPr>
          <p:cNvPr id="122" name="Google Shape;122;p21"/>
          <p:cNvSpPr txBox="1"/>
          <p:nvPr/>
        </p:nvSpPr>
        <p:spPr>
          <a:xfrm>
            <a:off x="337575" y="1296975"/>
            <a:ext cx="8492400" cy="36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verage"/>
              <a:buChar char="●"/>
            </a:pPr>
            <a:r>
              <a:rPr lang="en" sz="19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Guam and Puerto Rico have the same seasonal behavior.</a:t>
            </a:r>
            <a:endParaRPr sz="19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endParaRPr sz="19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verage"/>
              <a:buChar char="●"/>
            </a:pPr>
            <a:r>
              <a:rPr lang="en" sz="19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Seasonality is visible in Rhode Island data. </a:t>
            </a:r>
            <a:endParaRPr sz="19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verage"/>
              <a:buChar char="●"/>
            </a:pPr>
            <a:r>
              <a:rPr lang="en" sz="19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Guam and Puerto Rico have more similarities because they are closer to the </a:t>
            </a:r>
            <a:r>
              <a:rPr lang="en" sz="19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equator</a:t>
            </a:r>
            <a:r>
              <a:rPr lang="en" sz="19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" sz="19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compared</a:t>
            </a:r>
            <a:r>
              <a:rPr lang="en" sz="19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to Rhode Island. </a:t>
            </a:r>
            <a:endParaRPr sz="19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