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9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9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49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9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91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9192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7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154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2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B3D22A-17E1-4003-A8E7-73F89BACE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2880"/>
            <a:ext cx="12192000" cy="5830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675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8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06071"/>
            <a:ext cx="5181600" cy="4437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06071"/>
            <a:ext cx="5181600" cy="4437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607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3324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57158"/>
            <a:ext cx="5157787" cy="35729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3324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57158"/>
            <a:ext cx="5183188" cy="3572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4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58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5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19518"/>
            <a:ext cx="10515600" cy="4437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349189" y="6356350"/>
            <a:ext cx="292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Ocean Data Labs 2020 REU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F5D831-06B2-D543-8946-72CD43B5155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83718"/>
          </a:xfrm>
          <a:prstGeom prst="rect">
            <a:avLst/>
          </a:prstGeom>
          <a:solidFill>
            <a:srgbClr val="56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84138"/>
            <a:ext cx="12192000" cy="83718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9983-3478-FC46-80E0-FDE0EC46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OOI DL Virtual REU – Project Update 6/29/2020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D8F15-9437-EE44-8129-75BC51380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Feel free to use this slide as a template.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Names of student and mentor, with your institutions</a:t>
            </a:r>
          </a:p>
          <a:p>
            <a:r>
              <a:rPr lang="en-US" dirty="0"/>
              <a:t>What is your question?  Is it testable or more descriptive?</a:t>
            </a:r>
          </a:p>
          <a:p>
            <a:r>
              <a:rPr lang="en-US" dirty="0"/>
              <a:t>How will you investigate? What dataset(s) will you use? What analysis will you do?</a:t>
            </a:r>
          </a:p>
          <a:p>
            <a:r>
              <a:rPr lang="en-US" dirty="0"/>
              <a:t>What is your expectation of what you hope to find after analyzing the data?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53831-121C-1D47-B991-3B3AB5BCD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Ocean Data Labs 2020 REU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3EDAB-E6CA-3F44-99A7-2101665AE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F5D831-06B2-D543-8946-72CD43B51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7747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1_Office Theme</vt:lpstr>
      <vt:lpstr>OOI DL Virtual REU – Project Update 6/29/2020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OOI DL Virtual REU – Project Update 6/29/2020</dc:title>
  <dc:creator>Microsoft Office User</dc:creator>
  <cp:lastModifiedBy>Microsoft Office User</cp:lastModifiedBy>
  <cp:revision>1</cp:revision>
  <dcterms:created xsi:type="dcterms:W3CDTF">2020-06-24T19:46:11Z</dcterms:created>
  <dcterms:modified xsi:type="dcterms:W3CDTF">2020-06-24T19:47:34Z</dcterms:modified>
</cp:coreProperties>
</file>