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812" r:id="rId2"/>
    <p:sldId id="813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814" r:id="rId12"/>
    <p:sldId id="359" r:id="rId13"/>
    <p:sldId id="74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C"/>
    <a:srgbClr val="FFC423"/>
    <a:srgbClr val="00AFDB"/>
    <a:srgbClr val="3F4041"/>
    <a:srgbClr val="004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6" autoAdjust="0"/>
    <p:restoredTop sz="91443"/>
  </p:normalViewPr>
  <p:slideViewPr>
    <p:cSldViewPr snapToGrid="0" snapToObjects="1">
      <p:cViewPr varScale="1">
        <p:scale>
          <a:sx n="78" d="100"/>
          <a:sy n="78" d="100"/>
        </p:scale>
        <p:origin x="200" y="808"/>
      </p:cViewPr>
      <p:guideLst>
        <p:guide pos="3840"/>
        <p:guide orient="horz" pos="2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F6B13-5834-F44B-87BD-AE6900766A5F}" type="datetimeFigureOut">
              <a:rPr lang="en-US" smtClean="0"/>
              <a:t>9/12/19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35B28-77C5-9242-B518-7F2EBA0F1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9B3E90-52DF-BA41-9584-9CDE776229C2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27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70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47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E1A1F5-5D61-B946-8672-908AC11B995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27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5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8450F1-7B75-7C46-BE43-EE71F4E151D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27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7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379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32FC-D19C-4142-A3FF-FD228303DF0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92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52215F-536E-2D48-B8D8-B3247062118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27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7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2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53CFC9-56FF-3B4B-9833-F6379170D695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28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54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D22BE5-1E24-D745-A84F-C77B768896E1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28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65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1DE231-1631-7D4B-ABA5-76663B2C9C1F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339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20823B-C0F6-3142-AC23-0C176F289041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28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4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4537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04800"/>
            <a:ext cx="10972800" cy="575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03DF0-1CB2-3B45-8866-2CC36E829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0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3D22A-17E1-4003-A8E7-73F89BACE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1" b="55724"/>
          <a:stretch/>
        </p:blipFill>
        <p:spPr>
          <a:xfrm>
            <a:off x="0" y="182880"/>
            <a:ext cx="12192000" cy="583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83718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4138"/>
            <a:ext cx="12192000" cy="83718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9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  <p:sldLayoutId id="214748367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slide" Target="slide3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850" y="3602038"/>
            <a:ext cx="7030994" cy="1655762"/>
          </a:xfrm>
        </p:spPr>
        <p:txBody>
          <a:bodyPr>
            <a:normAutofit/>
          </a:bodyPr>
          <a:lstStyle/>
          <a:p>
            <a:endParaRPr lang="en-US" i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/>
              <a:t>Ocean Data Labs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Rutgers University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850" y="1122363"/>
            <a:ext cx="7030994" cy="2387600"/>
          </a:xfrm>
        </p:spPr>
        <p:txBody>
          <a:bodyPr>
            <a:noAutofit/>
          </a:bodyPr>
          <a:lstStyle/>
          <a:p>
            <a:r>
              <a:rPr lang="en-US" sz="4000" dirty="0"/>
              <a:t>Discrete vs. Continuous Data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3D22A-17E1-4003-A8E7-73F89BACED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196" y="543697"/>
            <a:ext cx="4143071" cy="457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74468" y="5115697"/>
            <a:ext cx="360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datalab.marine.rutgers.edu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19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2E8A1-32AA-8641-99CD-B056D7456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003DF0-1CB2-3B45-8866-2CC36E8293A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284098" name="Picture 2" descr="Discrete 1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1"/>
            <a:ext cx="12192000" cy="6856889"/>
          </a:xfrm>
        </p:spPr>
      </p:pic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11686445" y="6491288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dirty="0">
                <a:solidFill>
                  <a:schemeClr val="bg1"/>
                </a:solidFill>
              </a:rPr>
              <a:t>8/8</a:t>
            </a:r>
          </a:p>
        </p:txBody>
      </p:sp>
      <p:sp>
        <p:nvSpPr>
          <p:cNvPr id="1284100" name="Text Box 4"/>
          <p:cNvSpPr txBox="1">
            <a:spLocks noChangeArrowheads="1"/>
          </p:cNvSpPr>
          <p:nvPr/>
        </p:nvSpPr>
        <p:spPr bwMode="auto">
          <a:xfrm>
            <a:off x="0" y="6491288"/>
            <a:ext cx="23772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cs typeface="+mn-cs"/>
                <a:hlinkClick r:id="rId5" action="ppaction://hlinksldjump"/>
              </a:rPr>
              <a:t>Return to beginning</a:t>
            </a:r>
            <a:endParaRPr lang="en-US" sz="1800" b="1" dirty="0">
              <a:solidFill>
                <a:schemeClr val="bg1"/>
              </a:solidFill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8612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2657-0F02-4D44-94F1-6B327EE6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DE140-8EB0-2E49-B069-C738E72EA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see what really happened!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7D8225-58CA-3B49-8230-A9E8EDF32F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258A8-47EE-394C-AE8A-FE788CA71A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89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inuous_UNVdaw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2472" y="228371"/>
            <a:ext cx="8654977" cy="57642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0215D-59AC-BA43-976B-4DC7580671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B0343-2672-B048-AFE0-8B6217E063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9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Ocean Data Labs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" y="0"/>
            <a:ext cx="1217053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6165" y="365126"/>
            <a:ext cx="7741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</a:rPr>
              <a:t>Ocean Observing Systems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718CF-0BEE-3D47-B7D4-7A788C658A9A}"/>
              </a:ext>
            </a:extLst>
          </p:cNvPr>
          <p:cNvSpPr txBox="1"/>
          <p:nvPr/>
        </p:nvSpPr>
        <p:spPr>
          <a:xfrm>
            <a:off x="8196422" y="4413151"/>
            <a:ext cx="35715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Real-time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High-resolution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Long-term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No seasickness</a:t>
            </a:r>
          </a:p>
        </p:txBody>
      </p:sp>
    </p:spTree>
    <p:extLst>
      <p:ext uri="{BB962C8B-B14F-4D97-AF65-F5344CB8AC3E}">
        <p14:creationId xmlns:p14="http://schemas.microsoft.com/office/powerpoint/2010/main" val="180978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2657-0F02-4D44-94F1-6B327EE6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DE140-8EB0-2E49-B069-C738E72EA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at a few snapshots of data…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7D8225-58CA-3B49-8230-A9E8EDF32F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258A8-47EE-394C-AE8A-FE788CA71A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7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4F0CEA-63B4-944B-8353-E054D0DCB1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BC3455-F0EC-464D-AE55-724D646CDB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69763" name="Picture 3" descr="Discret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203864" cy="6858000"/>
          </a:xfrm>
        </p:spPr>
      </p:pic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11686446" y="6462713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dirty="0">
                <a:solidFill>
                  <a:srgbClr val="000000"/>
                </a:solidFill>
              </a:rPr>
              <a:t>1/8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5658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398B1B-10A8-5E40-AA55-3583D9F71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003DF0-1CB2-3B45-8866-2CC36E8293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271810" name="Picture 2" descr="Discret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111618" name="Rectangle 3"/>
          <p:cNvSpPr>
            <a:spLocks noChangeArrowheads="1"/>
          </p:cNvSpPr>
          <p:nvPr/>
        </p:nvSpPr>
        <p:spPr bwMode="auto">
          <a:xfrm>
            <a:off x="11686446" y="6465332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dirty="0"/>
              <a:t>2/8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67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90B0B4-5432-C448-88C7-149A9750C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003DF0-1CB2-3B45-8866-2CC36E8293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273858" name="Picture 2" descr="Discret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"/>
            <a:ext cx="12192001" cy="6856889"/>
          </a:xfrm>
        </p:spPr>
      </p:pic>
      <p:sp>
        <p:nvSpPr>
          <p:cNvPr id="113666" name="Rectangle 3"/>
          <p:cNvSpPr>
            <a:spLocks noChangeArrowheads="1"/>
          </p:cNvSpPr>
          <p:nvPr/>
        </p:nvSpPr>
        <p:spPr bwMode="auto">
          <a:xfrm>
            <a:off x="11686446" y="6465332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dirty="0"/>
              <a:t>3/8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27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D2A75-7777-1E4F-AE47-E4FF31238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003DF0-1CB2-3B45-8866-2CC36E8293A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275906" name="Picture 2" descr="Discret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19"/>
            <a:ext cx="12192000" cy="6858000"/>
          </a:xfrm>
        </p:spPr>
      </p:pic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11686446" y="6491287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dirty="0">
                <a:solidFill>
                  <a:srgbClr val="000000"/>
                </a:solidFill>
              </a:rPr>
              <a:t>4/8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316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9E388-1C81-FF40-81BC-1CC22B6CD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003DF0-1CB2-3B45-8866-2CC36E8293A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277954" name="Picture 2" descr="Discrete 9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11686446" y="6491287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dirty="0">
                <a:solidFill>
                  <a:srgbClr val="000000"/>
                </a:solidFill>
              </a:rPr>
              <a:t>5/8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250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F75254-4D46-404C-BB68-7EE6689914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003DF0-1CB2-3B45-8866-2CC36E8293A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80002" name="Picture 2" descr="Discrete 10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"/>
            <a:ext cx="12192001" cy="6856889"/>
          </a:xfrm>
        </p:spPr>
      </p:pic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11686446" y="6476249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dirty="0">
                <a:solidFill>
                  <a:srgbClr val="000000"/>
                </a:solidFill>
              </a:rPr>
              <a:t>6/8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13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80C5DC-90C6-5B48-80F9-06286A4AC2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003DF0-1CB2-3B45-8866-2CC36E8293A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282050" name="Picture 2" descr="Discrete 1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121858" name="Rectangle 3"/>
          <p:cNvSpPr>
            <a:spLocks noChangeArrowheads="1"/>
          </p:cNvSpPr>
          <p:nvPr/>
        </p:nvSpPr>
        <p:spPr bwMode="auto">
          <a:xfrm>
            <a:off x="11686445" y="6486661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dirty="0">
                <a:solidFill>
                  <a:schemeClr val="bg1"/>
                </a:solidFill>
              </a:rPr>
              <a:t>7/8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2581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8171</TotalTime>
  <Words>99</Words>
  <Application>Microsoft Macintosh PowerPoint</Application>
  <PresentationFormat>Widescreen</PresentationFormat>
  <Paragraphs>49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Cambria</vt:lpstr>
      <vt:lpstr>1_Office Theme</vt:lpstr>
      <vt:lpstr>Discrete vs. Continuous Data</vt:lpstr>
      <vt:lpstr>Discrete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Data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seagrinch@gmail.com</cp:lastModifiedBy>
  <cp:revision>279</cp:revision>
  <dcterms:created xsi:type="dcterms:W3CDTF">2015-11-30T20:15:52Z</dcterms:created>
  <dcterms:modified xsi:type="dcterms:W3CDTF">2019-09-12T15:31:08Z</dcterms:modified>
  <cp:category/>
</cp:coreProperties>
</file>