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3F1"/>
    <a:srgbClr val="05D5EB"/>
    <a:srgbClr val="8F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B786C0-073B-432E-8218-4A0469EE3554}" v="3" dt="2024-02-21T02:31:48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9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cks,Melissa" userId="1da533c4-58b1-446b-9790-852d7c8147d1" providerId="ADAL" clId="{D1B786C0-073B-432E-8218-4A0469EE3554}"/>
    <pc:docChg chg="custSel modSld">
      <pc:chgData name="Hicks,Melissa" userId="1da533c4-58b1-446b-9790-852d7c8147d1" providerId="ADAL" clId="{D1B786C0-073B-432E-8218-4A0469EE3554}" dt="2024-02-21T02:31:48.207" v="1"/>
      <pc:docMkLst>
        <pc:docMk/>
      </pc:docMkLst>
      <pc:sldChg chg="modSp mod">
        <pc:chgData name="Hicks,Melissa" userId="1da533c4-58b1-446b-9790-852d7c8147d1" providerId="ADAL" clId="{D1B786C0-073B-432E-8218-4A0469EE3554}" dt="2024-02-21T02:31:48.207" v="1"/>
        <pc:sldMkLst>
          <pc:docMk/>
          <pc:sldMk cId="307991393" sldId="264"/>
        </pc:sldMkLst>
        <pc:picChg chg="mod">
          <ac:chgData name="Hicks,Melissa" userId="1da533c4-58b1-446b-9790-852d7c8147d1" providerId="ADAL" clId="{D1B786C0-073B-432E-8218-4A0469EE3554}" dt="2024-02-21T02:31:48.207" v="1"/>
          <ac:picMkLst>
            <pc:docMk/>
            <pc:sldMk cId="307991393" sldId="264"/>
            <ac:picMk id="3" creationId="{0B87CEE7-4B52-A67A-8514-378AB3D82A2B}"/>
          </ac:picMkLst>
        </pc:picChg>
      </pc:sldChg>
    </pc:docChg>
  </pc:docChgLst>
  <pc:docChgLst>
    <pc:chgData name="Hicks,Melissa" userId="1da533c4-58b1-446b-9790-852d7c8147d1" providerId="ADAL" clId="{62658C95-3619-4EC2-84FA-ED0D5FC8404E}"/>
    <pc:docChg chg="custSel addSld delSld modSld sldOrd modMainMaster">
      <pc:chgData name="Hicks,Melissa" userId="1da533c4-58b1-446b-9790-852d7c8147d1" providerId="ADAL" clId="{62658C95-3619-4EC2-84FA-ED0D5FC8404E}" dt="2024-02-19T22:02:37.676" v="2869" actId="20577"/>
      <pc:docMkLst>
        <pc:docMk/>
      </pc:docMkLst>
      <pc:sldChg chg="addSp delSp modSp mod setBg">
        <pc:chgData name="Hicks,Melissa" userId="1da533c4-58b1-446b-9790-852d7c8147d1" providerId="ADAL" clId="{62658C95-3619-4EC2-84FA-ED0D5FC8404E}" dt="2024-02-16T14:38:34.414" v="2461" actId="20577"/>
        <pc:sldMkLst>
          <pc:docMk/>
          <pc:sldMk cId="2147995767" sldId="256"/>
        </pc:sldMkLst>
        <pc:spChg chg="add mod">
          <ac:chgData name="Hicks,Melissa" userId="1da533c4-58b1-446b-9790-852d7c8147d1" providerId="ADAL" clId="{62658C95-3619-4EC2-84FA-ED0D5FC8404E}" dt="2024-02-16T14:38:34.414" v="2461" actId="20577"/>
          <ac:spMkLst>
            <pc:docMk/>
            <pc:sldMk cId="2147995767" sldId="256"/>
            <ac:spMk id="10" creationId="{9568608D-DB11-0734-53E4-12E9B9C441F6}"/>
          </ac:spMkLst>
        </pc:spChg>
        <pc:picChg chg="add del mod">
          <ac:chgData name="Hicks,Melissa" userId="1da533c4-58b1-446b-9790-852d7c8147d1" providerId="ADAL" clId="{62658C95-3619-4EC2-84FA-ED0D5FC8404E}" dt="2024-02-05T21:15:53.405" v="1" actId="478"/>
          <ac:picMkLst>
            <pc:docMk/>
            <pc:sldMk cId="2147995767" sldId="256"/>
            <ac:picMk id="4" creationId="{0D75B93C-650A-B7BC-0C9E-E6A547C8C618}"/>
          </ac:picMkLst>
        </pc:picChg>
        <pc:picChg chg="add mod">
          <ac:chgData name="Hicks,Melissa" userId="1da533c4-58b1-446b-9790-852d7c8147d1" providerId="ADAL" clId="{62658C95-3619-4EC2-84FA-ED0D5FC8404E}" dt="2024-02-05T21:23:32.866" v="15" actId="1076"/>
          <ac:picMkLst>
            <pc:docMk/>
            <pc:sldMk cId="2147995767" sldId="256"/>
            <ac:picMk id="5" creationId="{219BBFA7-B2A1-CFB3-409F-E4A4194A561C}"/>
          </ac:picMkLst>
        </pc:picChg>
        <pc:picChg chg="add mod">
          <ac:chgData name="Hicks,Melissa" userId="1da533c4-58b1-446b-9790-852d7c8147d1" providerId="ADAL" clId="{62658C95-3619-4EC2-84FA-ED0D5FC8404E}" dt="2024-02-05T21:23:40.089" v="19" actId="1076"/>
          <ac:picMkLst>
            <pc:docMk/>
            <pc:sldMk cId="2147995767" sldId="256"/>
            <ac:picMk id="6" creationId="{83F72E6F-C428-D166-E69C-41F8F4C1163F}"/>
          </ac:picMkLst>
        </pc:picChg>
        <pc:picChg chg="add del mod">
          <ac:chgData name="Hicks,Melissa" userId="1da533c4-58b1-446b-9790-852d7c8147d1" providerId="ADAL" clId="{62658C95-3619-4EC2-84FA-ED0D5FC8404E}" dt="2024-02-05T21:16:57.080" v="7"/>
          <ac:picMkLst>
            <pc:docMk/>
            <pc:sldMk cId="2147995767" sldId="256"/>
            <ac:picMk id="7" creationId="{DCB68568-EC28-5474-F93C-66337D68C9C9}"/>
          </ac:picMkLst>
        </pc:picChg>
        <pc:picChg chg="add mod">
          <ac:chgData name="Hicks,Melissa" userId="1da533c4-58b1-446b-9790-852d7c8147d1" providerId="ADAL" clId="{62658C95-3619-4EC2-84FA-ED0D5FC8404E}" dt="2024-02-05T21:23:35.506" v="17" actId="14100"/>
          <ac:picMkLst>
            <pc:docMk/>
            <pc:sldMk cId="2147995767" sldId="256"/>
            <ac:picMk id="8" creationId="{07705FBF-0B8B-9982-FFA8-F831C98F5F32}"/>
          </ac:picMkLst>
        </pc:picChg>
        <pc:picChg chg="add mod">
          <ac:chgData name="Hicks,Melissa" userId="1da533c4-58b1-446b-9790-852d7c8147d1" providerId="ADAL" clId="{62658C95-3619-4EC2-84FA-ED0D5FC8404E}" dt="2024-02-05T21:23:29.275" v="13" actId="1076"/>
          <ac:picMkLst>
            <pc:docMk/>
            <pc:sldMk cId="2147995767" sldId="256"/>
            <ac:picMk id="9" creationId="{318F1983-A9EC-6198-97BA-6A1757500B7A}"/>
          </ac:picMkLst>
        </pc:picChg>
      </pc:sldChg>
      <pc:sldChg chg="addSp delSp modSp new mod setBg">
        <pc:chgData name="Hicks,Melissa" userId="1da533c4-58b1-446b-9790-852d7c8147d1" providerId="ADAL" clId="{62658C95-3619-4EC2-84FA-ED0D5FC8404E}" dt="2024-02-13T21:21:18.977" v="1097" actId="1076"/>
        <pc:sldMkLst>
          <pc:docMk/>
          <pc:sldMk cId="3137622337" sldId="257"/>
        </pc:sldMkLst>
        <pc:spChg chg="add del mod">
          <ac:chgData name="Hicks,Melissa" userId="1da533c4-58b1-446b-9790-852d7c8147d1" providerId="ADAL" clId="{62658C95-3619-4EC2-84FA-ED0D5FC8404E}" dt="2024-02-13T21:21:17.422" v="1096" actId="478"/>
          <ac:spMkLst>
            <pc:docMk/>
            <pc:sldMk cId="3137622337" sldId="257"/>
            <ac:spMk id="2" creationId="{5CF04C7D-B0E9-3E24-441E-C25B3662D391}"/>
          </ac:spMkLst>
        </pc:spChg>
        <pc:spChg chg="add del mod">
          <ac:chgData name="Hicks,Melissa" userId="1da533c4-58b1-446b-9790-852d7c8147d1" providerId="ADAL" clId="{62658C95-3619-4EC2-84FA-ED0D5FC8404E}" dt="2024-02-05T21:35:11.975" v="187" actId="478"/>
          <ac:spMkLst>
            <pc:docMk/>
            <pc:sldMk cId="3137622337" sldId="257"/>
            <ac:spMk id="3" creationId="{9AA4CAC9-9849-F5D4-ED10-57FD5EFA8B3F}"/>
          </ac:spMkLst>
        </pc:spChg>
        <pc:spChg chg="add mod">
          <ac:chgData name="Hicks,Melissa" userId="1da533c4-58b1-446b-9790-852d7c8147d1" providerId="ADAL" clId="{62658C95-3619-4EC2-84FA-ED0D5FC8404E}" dt="2024-02-05T21:50:39.937" v="1079" actId="1076"/>
          <ac:spMkLst>
            <pc:docMk/>
            <pc:sldMk cId="3137622337" sldId="257"/>
            <ac:spMk id="6" creationId="{BBF07DDF-8A12-315D-8206-8ED62F590724}"/>
          </ac:spMkLst>
        </pc:spChg>
        <pc:picChg chg="add del mod">
          <ac:chgData name="Hicks,Melissa" userId="1da533c4-58b1-446b-9790-852d7c8147d1" providerId="ADAL" clId="{62658C95-3619-4EC2-84FA-ED0D5FC8404E}" dt="2024-02-05T21:35:18.870" v="188" actId="21"/>
          <ac:picMkLst>
            <pc:docMk/>
            <pc:sldMk cId="3137622337" sldId="257"/>
            <ac:picMk id="2" creationId="{01C16E0E-B0AE-1548-8BB9-DD2170E683CA}"/>
          </ac:picMkLst>
        </pc:picChg>
        <pc:picChg chg="add del mod modCrop">
          <ac:chgData name="Hicks,Melissa" userId="1da533c4-58b1-446b-9790-852d7c8147d1" providerId="ADAL" clId="{62658C95-3619-4EC2-84FA-ED0D5FC8404E}" dt="2024-02-05T21:37:39.927" v="198" actId="478"/>
          <ac:picMkLst>
            <pc:docMk/>
            <pc:sldMk cId="3137622337" sldId="257"/>
            <ac:picMk id="4" creationId="{FCF1EF55-9A9B-FFC0-A73D-6B774F994F92}"/>
          </ac:picMkLst>
        </pc:picChg>
        <pc:picChg chg="add del mod">
          <ac:chgData name="Hicks,Melissa" userId="1da533c4-58b1-446b-9790-852d7c8147d1" providerId="ADAL" clId="{62658C95-3619-4EC2-84FA-ED0D5FC8404E}" dt="2024-02-05T21:42:39.215" v="438" actId="478"/>
          <ac:picMkLst>
            <pc:docMk/>
            <pc:sldMk cId="3137622337" sldId="257"/>
            <ac:picMk id="5" creationId="{6933CE55-C0F9-4BB4-F349-89940EFC7622}"/>
          </ac:picMkLst>
        </pc:picChg>
        <pc:picChg chg="add del mod modCrop">
          <ac:chgData name="Hicks,Melissa" userId="1da533c4-58b1-446b-9790-852d7c8147d1" providerId="ADAL" clId="{62658C95-3619-4EC2-84FA-ED0D5FC8404E}" dt="2024-02-05T21:49:31.058" v="1057" actId="478"/>
          <ac:picMkLst>
            <pc:docMk/>
            <pc:sldMk cId="3137622337" sldId="257"/>
            <ac:picMk id="8" creationId="{CEB8D713-CCB3-63EE-A4E3-0706E6063F40}"/>
          </ac:picMkLst>
        </pc:picChg>
        <pc:picChg chg="add mod modCrop">
          <ac:chgData name="Hicks,Melissa" userId="1da533c4-58b1-446b-9790-852d7c8147d1" providerId="ADAL" clId="{62658C95-3619-4EC2-84FA-ED0D5FC8404E}" dt="2024-02-13T21:21:18.977" v="1097" actId="1076"/>
          <ac:picMkLst>
            <pc:docMk/>
            <pc:sldMk cId="3137622337" sldId="257"/>
            <ac:picMk id="10" creationId="{E3C72026-88A1-8A2C-FA69-4AA0265BAD50}"/>
          </ac:picMkLst>
        </pc:picChg>
      </pc:sldChg>
      <pc:sldChg chg="addSp delSp modSp new del mod">
        <pc:chgData name="Hicks,Melissa" userId="1da533c4-58b1-446b-9790-852d7c8147d1" providerId="ADAL" clId="{62658C95-3619-4EC2-84FA-ED0D5FC8404E}" dt="2024-02-13T21:59:54.167" v="2101" actId="47"/>
        <pc:sldMkLst>
          <pc:docMk/>
          <pc:sldMk cId="4094916047" sldId="258"/>
        </pc:sldMkLst>
        <pc:spChg chg="add del mod">
          <ac:chgData name="Hicks,Melissa" userId="1da533c4-58b1-446b-9790-852d7c8147d1" providerId="ADAL" clId="{62658C95-3619-4EC2-84FA-ED0D5FC8404E}" dt="2024-02-05T21:28:29.729" v="173"/>
          <ac:spMkLst>
            <pc:docMk/>
            <pc:sldMk cId="4094916047" sldId="258"/>
            <ac:spMk id="4" creationId="{B17D0918-6030-006C-3C9F-D9C71CE134C8}"/>
          </ac:spMkLst>
        </pc:spChg>
        <pc:spChg chg="add del mod">
          <ac:chgData name="Hicks,Melissa" userId="1da533c4-58b1-446b-9790-852d7c8147d1" providerId="ADAL" clId="{62658C95-3619-4EC2-84FA-ED0D5FC8404E}" dt="2024-02-05T21:28:29.714" v="171" actId="478"/>
          <ac:spMkLst>
            <pc:docMk/>
            <pc:sldMk cId="4094916047" sldId="258"/>
            <ac:spMk id="6" creationId="{CC1E8486-DDBF-775C-43AE-97B413AD8553}"/>
          </ac:spMkLst>
        </pc:spChg>
        <pc:graphicFrameChg chg="add del mod">
          <ac:chgData name="Hicks,Melissa" userId="1da533c4-58b1-446b-9790-852d7c8147d1" providerId="ADAL" clId="{62658C95-3619-4EC2-84FA-ED0D5FC8404E}" dt="2024-02-05T21:28:30.794" v="174" actId="478"/>
          <ac:graphicFrameMkLst>
            <pc:docMk/>
            <pc:sldMk cId="4094916047" sldId="258"/>
            <ac:graphicFrameMk id="5" creationId="{EEC88CFB-D5E2-0C2C-584D-1F984047A539}"/>
          </ac:graphicFrameMkLst>
        </pc:graphicFrameChg>
        <pc:picChg chg="add mod modCrop">
          <ac:chgData name="Hicks,Melissa" userId="1da533c4-58b1-446b-9790-852d7c8147d1" providerId="ADAL" clId="{62658C95-3619-4EC2-84FA-ED0D5FC8404E}" dt="2024-02-13T21:56:47.886" v="1972" actId="1076"/>
          <ac:picMkLst>
            <pc:docMk/>
            <pc:sldMk cId="4094916047" sldId="258"/>
            <ac:picMk id="3" creationId="{096D5B8E-B4BA-213A-785A-1F01C69C44B8}"/>
          </ac:picMkLst>
        </pc:picChg>
        <pc:picChg chg="add del mod">
          <ac:chgData name="Hicks,Melissa" userId="1da533c4-58b1-446b-9790-852d7c8147d1" providerId="ADAL" clId="{62658C95-3619-4EC2-84FA-ED0D5FC8404E}" dt="2024-02-05T21:35:31.145" v="192" actId="478"/>
          <ac:picMkLst>
            <pc:docMk/>
            <pc:sldMk cId="4094916047" sldId="258"/>
            <ac:picMk id="7" creationId="{BE02E042-A6D9-7DDF-23A3-7B97605F9238}"/>
          </ac:picMkLst>
        </pc:picChg>
      </pc:sldChg>
      <pc:sldChg chg="addSp delSp modSp new del mod ord">
        <pc:chgData name="Hicks,Melissa" userId="1da533c4-58b1-446b-9790-852d7c8147d1" providerId="ADAL" clId="{62658C95-3619-4EC2-84FA-ED0D5FC8404E}" dt="2024-02-13T21:53:52.208" v="1954" actId="47"/>
        <pc:sldMkLst>
          <pc:docMk/>
          <pc:sldMk cId="3435384942" sldId="259"/>
        </pc:sldMkLst>
        <pc:picChg chg="add del mod modCrop">
          <ac:chgData name="Hicks,Melissa" userId="1da533c4-58b1-446b-9790-852d7c8147d1" providerId="ADAL" clId="{62658C95-3619-4EC2-84FA-ED0D5FC8404E}" dt="2024-02-13T21:35:26.766" v="1100" actId="478"/>
          <ac:picMkLst>
            <pc:docMk/>
            <pc:sldMk cId="3435384942" sldId="259"/>
            <ac:picMk id="3" creationId="{AE9622FA-3E31-7518-30F0-17F2F5463891}"/>
          </ac:picMkLst>
        </pc:picChg>
      </pc:sldChg>
      <pc:sldChg chg="addSp delSp modSp new del mod">
        <pc:chgData name="Hicks,Melissa" userId="1da533c4-58b1-446b-9790-852d7c8147d1" providerId="ADAL" clId="{62658C95-3619-4EC2-84FA-ED0D5FC8404E}" dt="2024-02-13T21:53:53.047" v="1955" actId="47"/>
        <pc:sldMkLst>
          <pc:docMk/>
          <pc:sldMk cId="1388195412" sldId="260"/>
        </pc:sldMkLst>
        <pc:spChg chg="mod">
          <ac:chgData name="Hicks,Melissa" userId="1da533c4-58b1-446b-9790-852d7c8147d1" providerId="ADAL" clId="{62658C95-3619-4EC2-84FA-ED0D5FC8404E}" dt="2024-02-13T21:37:15.271" v="1208" actId="20577"/>
          <ac:spMkLst>
            <pc:docMk/>
            <pc:sldMk cId="1388195412" sldId="260"/>
            <ac:spMk id="2" creationId="{261D1E99-88EF-61AB-D997-3239256A493D}"/>
          </ac:spMkLst>
        </pc:spChg>
        <pc:spChg chg="del mod">
          <ac:chgData name="Hicks,Melissa" userId="1da533c4-58b1-446b-9790-852d7c8147d1" providerId="ADAL" clId="{62658C95-3619-4EC2-84FA-ED0D5FC8404E}" dt="2024-02-13T21:44:57.325" v="1493" actId="478"/>
          <ac:spMkLst>
            <pc:docMk/>
            <pc:sldMk cId="1388195412" sldId="260"/>
            <ac:spMk id="3" creationId="{04644DE7-0BAC-89CE-EEBD-21A85A97C631}"/>
          </ac:spMkLst>
        </pc:spChg>
        <pc:spChg chg="add del mod">
          <ac:chgData name="Hicks,Melissa" userId="1da533c4-58b1-446b-9790-852d7c8147d1" providerId="ADAL" clId="{62658C95-3619-4EC2-84FA-ED0D5FC8404E}" dt="2024-02-13T21:45:02.946" v="1494" actId="478"/>
          <ac:spMkLst>
            <pc:docMk/>
            <pc:sldMk cId="1388195412" sldId="260"/>
            <ac:spMk id="5" creationId="{C26EFD2E-D136-2E0E-1900-EE9A69E07555}"/>
          </ac:spMkLst>
        </pc:spChg>
      </pc:sldChg>
      <pc:sldChg chg="new del">
        <pc:chgData name="Hicks,Melissa" userId="1da533c4-58b1-446b-9790-852d7c8147d1" providerId="ADAL" clId="{62658C95-3619-4EC2-84FA-ED0D5FC8404E}" dt="2024-02-13T21:35:22.696" v="1099" actId="47"/>
        <pc:sldMkLst>
          <pc:docMk/>
          <pc:sldMk cId="3020936575" sldId="260"/>
        </pc:sldMkLst>
      </pc:sldChg>
      <pc:sldChg chg="modSp new mod">
        <pc:chgData name="Hicks,Melissa" userId="1da533c4-58b1-446b-9790-852d7c8147d1" providerId="ADAL" clId="{62658C95-3619-4EC2-84FA-ED0D5FC8404E}" dt="2024-02-13T21:59:33.371" v="2100" actId="20577"/>
        <pc:sldMkLst>
          <pc:docMk/>
          <pc:sldMk cId="1836373190" sldId="261"/>
        </pc:sldMkLst>
        <pc:spChg chg="mod">
          <ac:chgData name="Hicks,Melissa" userId="1da533c4-58b1-446b-9790-852d7c8147d1" providerId="ADAL" clId="{62658C95-3619-4EC2-84FA-ED0D5FC8404E}" dt="2024-02-13T21:46:25.341" v="1594" actId="20577"/>
          <ac:spMkLst>
            <pc:docMk/>
            <pc:sldMk cId="1836373190" sldId="261"/>
            <ac:spMk id="2" creationId="{3F492962-E802-067E-FCCA-0CC56A696854}"/>
          </ac:spMkLst>
        </pc:spChg>
        <pc:spChg chg="mod">
          <ac:chgData name="Hicks,Melissa" userId="1da533c4-58b1-446b-9790-852d7c8147d1" providerId="ADAL" clId="{62658C95-3619-4EC2-84FA-ED0D5FC8404E}" dt="2024-02-13T21:53:59.961" v="1962" actId="20577"/>
          <ac:spMkLst>
            <pc:docMk/>
            <pc:sldMk cId="1836373190" sldId="261"/>
            <ac:spMk id="3" creationId="{4AAA7E8A-1E68-1FAC-79AA-49EE13A2366D}"/>
          </ac:spMkLst>
        </pc:spChg>
        <pc:spChg chg="mod">
          <ac:chgData name="Hicks,Melissa" userId="1da533c4-58b1-446b-9790-852d7c8147d1" providerId="ADAL" clId="{62658C95-3619-4EC2-84FA-ED0D5FC8404E}" dt="2024-02-13T21:50:57.810" v="1736" actId="20577"/>
          <ac:spMkLst>
            <pc:docMk/>
            <pc:sldMk cId="1836373190" sldId="261"/>
            <ac:spMk id="4" creationId="{0A2DD7AD-0D08-560D-6510-7F2429C6A56D}"/>
          </ac:spMkLst>
        </pc:spChg>
        <pc:spChg chg="mod">
          <ac:chgData name="Hicks,Melissa" userId="1da533c4-58b1-446b-9790-852d7c8147d1" providerId="ADAL" clId="{62658C95-3619-4EC2-84FA-ED0D5FC8404E}" dt="2024-02-13T21:54:03.655" v="1970" actId="5793"/>
          <ac:spMkLst>
            <pc:docMk/>
            <pc:sldMk cId="1836373190" sldId="261"/>
            <ac:spMk id="5" creationId="{931F3056-A164-69CA-6766-DAD2B85CD383}"/>
          </ac:spMkLst>
        </pc:spChg>
        <pc:spChg chg="mod">
          <ac:chgData name="Hicks,Melissa" userId="1da533c4-58b1-446b-9790-852d7c8147d1" providerId="ADAL" clId="{62658C95-3619-4EC2-84FA-ED0D5FC8404E}" dt="2024-02-13T21:59:33.371" v="2100" actId="20577"/>
          <ac:spMkLst>
            <pc:docMk/>
            <pc:sldMk cId="1836373190" sldId="261"/>
            <ac:spMk id="6" creationId="{F2E11800-E409-7CAD-D1A0-D4F261880ACA}"/>
          </ac:spMkLst>
        </pc:spChg>
      </pc:sldChg>
      <pc:sldChg chg="new del">
        <pc:chgData name="Hicks,Melissa" userId="1da533c4-58b1-446b-9790-852d7c8147d1" providerId="ADAL" clId="{62658C95-3619-4EC2-84FA-ED0D5FC8404E}" dt="2024-02-13T22:00:07.951" v="2104" actId="47"/>
        <pc:sldMkLst>
          <pc:docMk/>
          <pc:sldMk cId="3182203411" sldId="262"/>
        </pc:sldMkLst>
      </pc:sldChg>
      <pc:sldChg chg="addSp modSp new mod">
        <pc:chgData name="Hicks,Melissa" userId="1da533c4-58b1-446b-9790-852d7c8147d1" providerId="ADAL" clId="{62658C95-3619-4EC2-84FA-ED0D5FC8404E}" dt="2024-02-13T22:05:07.580" v="2372" actId="1076"/>
        <pc:sldMkLst>
          <pc:docMk/>
          <pc:sldMk cId="251620753" sldId="263"/>
        </pc:sldMkLst>
        <pc:spChg chg="mod">
          <ac:chgData name="Hicks,Melissa" userId="1da533c4-58b1-446b-9790-852d7c8147d1" providerId="ADAL" clId="{62658C95-3619-4EC2-84FA-ED0D5FC8404E}" dt="2024-02-13T22:04:12.910" v="2364" actId="14100"/>
          <ac:spMkLst>
            <pc:docMk/>
            <pc:sldMk cId="251620753" sldId="263"/>
            <ac:spMk id="2" creationId="{E28CC0AF-D148-135F-551E-4FD4E2EA5092}"/>
          </ac:spMkLst>
        </pc:spChg>
        <pc:spChg chg="mod">
          <ac:chgData name="Hicks,Melissa" userId="1da533c4-58b1-446b-9790-852d7c8147d1" providerId="ADAL" clId="{62658C95-3619-4EC2-84FA-ED0D5FC8404E}" dt="2024-02-13T22:03:54.405" v="2357" actId="20577"/>
          <ac:spMkLst>
            <pc:docMk/>
            <pc:sldMk cId="251620753" sldId="263"/>
            <ac:spMk id="3" creationId="{40585957-8402-99E2-DC5F-B981DAD8AB6B}"/>
          </ac:spMkLst>
        </pc:spChg>
        <pc:picChg chg="add mod modCrop">
          <ac:chgData name="Hicks,Melissa" userId="1da533c4-58b1-446b-9790-852d7c8147d1" providerId="ADAL" clId="{62658C95-3619-4EC2-84FA-ED0D5FC8404E}" dt="2024-02-13T22:05:07.580" v="2372" actId="1076"/>
          <ac:picMkLst>
            <pc:docMk/>
            <pc:sldMk cId="251620753" sldId="263"/>
            <ac:picMk id="5" creationId="{3C7BE262-4559-C0DD-9643-7A7361D98C0D}"/>
          </ac:picMkLst>
        </pc:picChg>
        <pc:picChg chg="add mod modCrop">
          <ac:chgData name="Hicks,Melissa" userId="1da533c4-58b1-446b-9790-852d7c8147d1" providerId="ADAL" clId="{62658C95-3619-4EC2-84FA-ED0D5FC8404E}" dt="2024-02-13T22:05:00.843" v="2370" actId="1076"/>
          <ac:picMkLst>
            <pc:docMk/>
            <pc:sldMk cId="251620753" sldId="263"/>
            <ac:picMk id="7" creationId="{40017DBC-435E-51CA-87B6-4D1CB4569FD9}"/>
          </ac:picMkLst>
        </pc:picChg>
      </pc:sldChg>
      <pc:sldChg chg="addSp delSp modSp new mod">
        <pc:chgData name="Hicks,Melissa" userId="1da533c4-58b1-446b-9790-852d7c8147d1" providerId="ADAL" clId="{62658C95-3619-4EC2-84FA-ED0D5FC8404E}" dt="2024-02-19T22:00:00.260" v="2499" actId="478"/>
        <pc:sldMkLst>
          <pc:docMk/>
          <pc:sldMk cId="307991393" sldId="264"/>
        </pc:sldMkLst>
        <pc:spChg chg="del mod">
          <ac:chgData name="Hicks,Melissa" userId="1da533c4-58b1-446b-9790-852d7c8147d1" providerId="ADAL" clId="{62658C95-3619-4EC2-84FA-ED0D5FC8404E}" dt="2024-02-19T21:56:29.632" v="2476" actId="478"/>
          <ac:spMkLst>
            <pc:docMk/>
            <pc:sldMk cId="307991393" sldId="264"/>
            <ac:spMk id="2" creationId="{F435BDA3-2EF5-5DBB-7B52-99739DD4DC6C}"/>
          </ac:spMkLst>
        </pc:spChg>
        <pc:spChg chg="del">
          <ac:chgData name="Hicks,Melissa" userId="1da533c4-58b1-446b-9790-852d7c8147d1" providerId="ADAL" clId="{62658C95-3619-4EC2-84FA-ED0D5FC8404E}" dt="2024-02-19T22:00:00.260" v="2499" actId="478"/>
          <ac:spMkLst>
            <pc:docMk/>
            <pc:sldMk cId="307991393" sldId="264"/>
            <ac:spMk id="3" creationId="{050D6777-9418-9D03-B004-5CF6F0A0F963}"/>
          </ac:spMkLst>
        </pc:spChg>
        <pc:spChg chg="add mod">
          <ac:chgData name="Hicks,Melissa" userId="1da533c4-58b1-446b-9790-852d7c8147d1" providerId="ADAL" clId="{62658C95-3619-4EC2-84FA-ED0D5FC8404E}" dt="2024-02-19T21:56:40.732" v="2493" actId="1076"/>
          <ac:spMkLst>
            <pc:docMk/>
            <pc:sldMk cId="307991393" sldId="264"/>
            <ac:spMk id="7" creationId="{86B93593-B51B-DDC1-D9F1-8396B282272A}"/>
          </ac:spMkLst>
        </pc:spChg>
        <pc:picChg chg="add mod modCrop">
          <ac:chgData name="Hicks,Melissa" userId="1da533c4-58b1-446b-9790-852d7c8147d1" providerId="ADAL" clId="{62658C95-3619-4EC2-84FA-ED0D5FC8404E}" dt="2024-02-19T21:59:58.152" v="2498" actId="1076"/>
          <ac:picMkLst>
            <pc:docMk/>
            <pc:sldMk cId="307991393" sldId="264"/>
            <ac:picMk id="5" creationId="{C5D0EB67-F31B-8B99-1F38-9005F85A55DC}"/>
          </ac:picMkLst>
        </pc:picChg>
      </pc:sldChg>
      <pc:sldChg chg="modSp new mod">
        <pc:chgData name="Hicks,Melissa" userId="1da533c4-58b1-446b-9790-852d7c8147d1" providerId="ADAL" clId="{62658C95-3619-4EC2-84FA-ED0D5FC8404E}" dt="2024-02-19T22:02:37.676" v="2869" actId="20577"/>
        <pc:sldMkLst>
          <pc:docMk/>
          <pc:sldMk cId="4019303964" sldId="265"/>
        </pc:sldMkLst>
        <pc:spChg chg="mod">
          <ac:chgData name="Hicks,Melissa" userId="1da533c4-58b1-446b-9790-852d7c8147d1" providerId="ADAL" clId="{62658C95-3619-4EC2-84FA-ED0D5FC8404E}" dt="2024-02-19T22:00:56.948" v="2643" actId="20577"/>
          <ac:spMkLst>
            <pc:docMk/>
            <pc:sldMk cId="4019303964" sldId="265"/>
            <ac:spMk id="2" creationId="{D62870CA-3BF8-79A9-99BD-95C1B914BF97}"/>
          </ac:spMkLst>
        </pc:spChg>
        <pc:spChg chg="mod">
          <ac:chgData name="Hicks,Melissa" userId="1da533c4-58b1-446b-9790-852d7c8147d1" providerId="ADAL" clId="{62658C95-3619-4EC2-84FA-ED0D5FC8404E}" dt="2024-02-19T22:02:37.676" v="2869" actId="20577"/>
          <ac:spMkLst>
            <pc:docMk/>
            <pc:sldMk cId="4019303964" sldId="265"/>
            <ac:spMk id="3" creationId="{58557714-0651-2751-8AC2-7ABEF6B51AA1}"/>
          </ac:spMkLst>
        </pc:spChg>
      </pc:sldChg>
      <pc:sldMasterChg chg="setBg modSldLayout">
        <pc:chgData name="Hicks,Melissa" userId="1da533c4-58b1-446b-9790-852d7c8147d1" providerId="ADAL" clId="{62658C95-3619-4EC2-84FA-ED0D5FC8404E}" dt="2024-02-05T21:51:06.010" v="1091"/>
        <pc:sldMasterMkLst>
          <pc:docMk/>
          <pc:sldMasterMk cId="2884155361" sldId="2147483648"/>
        </pc:sldMasterMkLst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4163386188" sldId="2147483649"/>
          </pc:sldLayoutMkLst>
        </pc:sldLayoutChg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351327716" sldId="2147483650"/>
          </pc:sldLayoutMkLst>
        </pc:sldLayoutChg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1372956655" sldId="2147483651"/>
          </pc:sldLayoutMkLst>
        </pc:sldLayoutChg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3025042732" sldId="2147483652"/>
          </pc:sldLayoutMkLst>
        </pc:sldLayoutChg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2851411864" sldId="2147483653"/>
          </pc:sldLayoutMkLst>
        </pc:sldLayoutChg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2896199381" sldId="2147483654"/>
          </pc:sldLayoutMkLst>
        </pc:sldLayoutChg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3708179160" sldId="2147483655"/>
          </pc:sldLayoutMkLst>
        </pc:sldLayoutChg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3939583931" sldId="2147483656"/>
          </pc:sldLayoutMkLst>
        </pc:sldLayoutChg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3181269992" sldId="2147483657"/>
          </pc:sldLayoutMkLst>
        </pc:sldLayoutChg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3433707780" sldId="2147483658"/>
          </pc:sldLayoutMkLst>
        </pc:sldLayoutChg>
        <pc:sldLayoutChg chg="setBg">
          <pc:chgData name="Hicks,Melissa" userId="1da533c4-58b1-446b-9790-852d7c8147d1" providerId="ADAL" clId="{62658C95-3619-4EC2-84FA-ED0D5FC8404E}" dt="2024-02-05T21:51:06.010" v="1091"/>
          <pc:sldLayoutMkLst>
            <pc:docMk/>
            <pc:sldMasterMk cId="2884155361" sldId="2147483648"/>
            <pc:sldLayoutMk cId="1292463794" sldId="2147483659"/>
          </pc:sldLayoutMkLst>
        </pc:sldLayoutChg>
      </pc:sldMasterChg>
    </pc:docChg>
  </pc:docChgLst>
  <pc:docChgLst>
    <pc:chgData name="Melissa Hicks" userId="1da533c4-58b1-446b-9790-852d7c8147d1" providerId="ADAL" clId="{D1B786C0-073B-432E-8218-4A0469EE3554}"/>
    <pc:docChg chg="custSel modSld">
      <pc:chgData name="Melissa Hicks" userId="1da533c4-58b1-446b-9790-852d7c8147d1" providerId="ADAL" clId="{D1B786C0-073B-432E-8218-4A0469EE3554}" dt="2024-02-21T01:36:39.963" v="15"/>
      <pc:docMkLst>
        <pc:docMk/>
      </pc:docMkLst>
      <pc:sldChg chg="addSp delSp modSp mod">
        <pc:chgData name="Melissa Hicks" userId="1da533c4-58b1-446b-9790-852d7c8147d1" providerId="ADAL" clId="{D1B786C0-073B-432E-8218-4A0469EE3554}" dt="2024-02-21T01:36:39.963" v="15"/>
        <pc:sldMkLst>
          <pc:docMk/>
          <pc:sldMk cId="307991393" sldId="264"/>
        </pc:sldMkLst>
        <pc:picChg chg="add mod modCrop">
          <ac:chgData name="Melissa Hicks" userId="1da533c4-58b1-446b-9790-852d7c8147d1" providerId="ADAL" clId="{D1B786C0-073B-432E-8218-4A0469EE3554}" dt="2024-02-21T01:36:39.963" v="15"/>
          <ac:picMkLst>
            <pc:docMk/>
            <pc:sldMk cId="307991393" sldId="264"/>
            <ac:picMk id="3" creationId="{0B87CEE7-4B52-A67A-8514-378AB3D82A2B}"/>
          </ac:picMkLst>
        </pc:picChg>
        <pc:picChg chg="del">
          <ac:chgData name="Melissa Hicks" userId="1da533c4-58b1-446b-9790-852d7c8147d1" providerId="ADAL" clId="{D1B786C0-073B-432E-8218-4A0469EE3554}" dt="2024-02-21T00:06:03.396" v="0" actId="478"/>
          <ac:picMkLst>
            <pc:docMk/>
            <pc:sldMk cId="307991393" sldId="264"/>
            <ac:picMk id="5" creationId="{C5D0EB67-F31B-8B99-1F38-9005F85A55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4062-8B03-0BB4-139C-D60E67476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DA125-98AC-C2AC-262D-ADA879330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2AA13-A8A0-E585-D36C-29346E96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FAA0A-2D21-D10D-1091-D143B7D1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54C73-9A14-5860-013E-27796FD6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8AC0-0EE3-219C-2453-A9C99211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9E5F7-C168-35EC-0577-7EF46D578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BEC2F-BDB7-B81C-AF33-2734F23A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A9AB-100C-8E43-F0F5-1BBD005E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9496E-2C90-57BD-BBD1-C4089BDF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48766-8B68-3AFD-3AAE-7350CE631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42BEA-F09A-7CD6-F5D8-3D43D832C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77E01-F05A-474F-305D-E81C1360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54CB-AC79-3356-2F28-D64BF49C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03BA7-9962-860D-21C5-810606FC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FF43-A942-9CF4-BF58-B8889394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1528-9920-C8DB-30F4-CF3B37C6D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0130D-F410-76F0-8829-4754E34E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B7784-3B48-FC47-645C-E42AEE48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8B7BA-F4F8-28A3-4730-6A7557E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74AA-7487-D99B-BFE9-1596CE15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875B3-7E02-21F2-63E3-24361C12B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3DAA-A13C-F294-C333-249BF24B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9802-387B-5096-EF4B-AAD10755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1DE7E-E0A2-68D6-4062-FD8B6B43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5CB8-0216-FFB4-6ABE-6643C29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901D-91CB-8792-123E-3F17CC708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1B154-A2BA-9D19-A597-6E49A08B9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E15ED-DD77-7DA8-D685-53A7C007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B2EC1-1BB5-D823-8F19-8AB535DE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D771B-EED7-EC2A-0020-03C4F813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4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44AE-8034-346D-8554-72E409F8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D832A-6916-2031-5B9F-E26BA03DC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1F00B-DD8A-DE78-F238-281E170D6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5EE8-0BCF-CBD5-DBD9-1EB4E7C91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CB08C-E167-BE26-47D5-2727BFA79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35757-7220-B6E4-E82B-A1C70A43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684377-73EF-5C87-B246-92502F44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2ADDD-B600-3F98-410D-BD31EA72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7943-B8FD-86F6-79CC-A5FDCE20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275CC-0C12-047F-1382-2F7976D6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C4167-E656-F82E-F064-F58EB63E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1303B-A940-39E3-11FB-669880A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9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60980-2E0E-3993-305E-C0916F08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CEB00-EF5B-BD92-D816-269EAC1F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5B288-8448-BD14-4C97-C5B2EDB4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7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5486-4215-FCBE-E9F5-11BDECD1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0E12B-E0E3-E76A-CA69-75563A1B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A9F89-3411-085D-DA2E-539D5C7D9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35DB-F81C-0335-24A8-6213152A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3FD4D-6825-D2B9-A019-B1755A9F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A61E9-6B3C-C3CC-E0C8-74D969D5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8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C8DA-E192-064A-7290-8EE37E35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F57E6-4390-EB1B-9867-AEDE7BDBB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E77A-40C8-46E7-5AE6-0033F6D6C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138F1-8AF1-175A-CB2A-4FA76ECC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63F67-10D7-2E07-6908-AF07B1C0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CBB10-B02F-7D14-958E-8460936B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BBE3F1"/>
            </a:gs>
            <a:gs pos="30000">
              <a:srgbClr val="BBE3F1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A264C-9037-B548-0FEF-B38F52FA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A09B2-F227-C4F5-7CCD-90CE5F17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A42A8-C3A6-9B85-6826-8B3D0E126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1EB39-2840-4594-8D27-532B51543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1F5A1-1DA7-3AE1-7457-7FC783BE6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8AE8D-067C-E374-9A29-487A35A4E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76D4-1593-4273-A828-EA406074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nyocc.video.yuja.com/V/Video?v=9743333&amp;node=42937910&amp;a=132217039&amp;autoplay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BBFA7-B2A1-CFB3-409F-E4A4194A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9" y="6196049"/>
            <a:ext cx="3263435" cy="521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72E6F-C428-D166-E69C-41F8F4C1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155" y="6132915"/>
            <a:ext cx="2539689" cy="647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705FBF-0B8B-9982-FFA8-F831C98F5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833" y="5938092"/>
            <a:ext cx="3005996" cy="779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F1983-A9EC-6198-97BA-6A1757500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110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68608D-DB11-0734-53E4-12E9B9C441F6}"/>
              </a:ext>
            </a:extLst>
          </p:cNvPr>
          <p:cNvSpPr txBox="1"/>
          <p:nvPr/>
        </p:nvSpPr>
        <p:spPr>
          <a:xfrm>
            <a:off x="1277956" y="2274838"/>
            <a:ext cx="98821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Use of Data Explorations and Lab Manual in online modality</a:t>
            </a:r>
          </a:p>
          <a:p>
            <a:pPr algn="ctr"/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Melissa Hicks, Onondaga Community College</a:t>
            </a:r>
          </a:p>
          <a:p>
            <a:pPr algn="ctr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9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F07DDF-8A12-315D-8206-8ED62F590724}"/>
              </a:ext>
            </a:extLst>
          </p:cNvPr>
          <p:cNvSpPr txBox="1"/>
          <p:nvPr/>
        </p:nvSpPr>
        <p:spPr>
          <a:xfrm>
            <a:off x="390144" y="737866"/>
            <a:ext cx="76931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AES 105 and 105L—ONLINE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Fall and Spring Semesters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can take lecture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24 Max enrollment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Non-science Majors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Elective with no math prerequisite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Online lecture and lab using D2L Brightspace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C72026-88A1-8A2C-FA69-4AA0265BA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0" t="37915" r="54200" b="12253"/>
          <a:stretch/>
        </p:blipFill>
        <p:spPr>
          <a:xfrm>
            <a:off x="6096000" y="487160"/>
            <a:ext cx="6018786" cy="37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2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2962-E802-067E-FCCA-0CC56A69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of Data Explorations and Ocean Data Labs for ONLINE lecture and labs.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A7E8A-1E68-1FAC-79AA-49EE13A23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Lecture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DD7AD-0D08-560D-6510-7F2429C6A5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Plate Boundary Features Exploration</a:t>
            </a:r>
          </a:p>
          <a:p>
            <a:r>
              <a:rPr lang="en-US" dirty="0"/>
              <a:t>Lab 5.2 Density and Stratification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F3056-A164-69CA-6766-DAD2B85CD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Online Lab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11800-E409-7CAD-D1A0-D4F261880AC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Lab 1: OOI Introduction and collection of data</a:t>
            </a:r>
          </a:p>
          <a:p>
            <a:r>
              <a:rPr lang="en-US" dirty="0"/>
              <a:t>Dynamic Air-Sea interactions Exploration</a:t>
            </a:r>
          </a:p>
          <a:p>
            <a:r>
              <a:rPr lang="en-US" dirty="0"/>
              <a:t>Thermohaline Exploration</a:t>
            </a:r>
          </a:p>
          <a:p>
            <a:r>
              <a:rPr lang="en-US" dirty="0"/>
              <a:t>Lab 4: Geology-Sea floor changes</a:t>
            </a:r>
          </a:p>
          <a:p>
            <a:r>
              <a:rPr lang="en-US" dirty="0"/>
              <a:t>Lab 8: Anoxic Events</a:t>
            </a:r>
          </a:p>
        </p:txBody>
      </p:sp>
    </p:spTree>
    <p:extLst>
      <p:ext uri="{BB962C8B-B14F-4D97-AF65-F5344CB8AC3E}">
        <p14:creationId xmlns:p14="http://schemas.microsoft.com/office/powerpoint/2010/main" val="183637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C0AF-D148-135F-551E-4FD4E2EA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483" y="53723"/>
            <a:ext cx="8383858" cy="10279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Set up is very important when Asynchronous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85957-8402-99E2-DC5F-B981DAD8A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6395" cy="4351338"/>
          </a:xfrm>
        </p:spPr>
        <p:txBody>
          <a:bodyPr/>
          <a:lstStyle/>
          <a:p>
            <a:r>
              <a:rPr lang="en-US" dirty="0"/>
              <a:t>Tutorial Videos </a:t>
            </a:r>
          </a:p>
          <a:p>
            <a:r>
              <a:rPr lang="en-US" dirty="0"/>
              <a:t>Fill-in work sheets</a:t>
            </a:r>
          </a:p>
          <a:p>
            <a:r>
              <a:rPr lang="en-US" dirty="0"/>
              <a:t>Always start by having the student characterize the graph</a:t>
            </a:r>
          </a:p>
          <a:p>
            <a:r>
              <a:rPr lang="en-US" dirty="0"/>
              <a:t>Use of checks as part of the worksheet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BE262-4559-C0DD-9643-7A7361D98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16" t="38873" r="8994" b="6232"/>
          <a:stretch/>
        </p:blipFill>
        <p:spPr>
          <a:xfrm>
            <a:off x="6096000" y="938384"/>
            <a:ext cx="5772614" cy="3062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17DBC-435E-51CA-87B6-4D1CB4569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4294" r="61220" b="44757"/>
          <a:stretch/>
        </p:blipFill>
        <p:spPr>
          <a:xfrm>
            <a:off x="5307981" y="4216276"/>
            <a:ext cx="5954751" cy="24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B93593-B51B-DDC1-D9F1-8396B282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8" y="0"/>
            <a:ext cx="10515600" cy="1325563"/>
          </a:xfrm>
        </p:spPr>
        <p:txBody>
          <a:bodyPr/>
          <a:lstStyle/>
          <a:p>
            <a:r>
              <a:rPr lang="en-US" dirty="0"/>
              <a:t>Video tutorial</a:t>
            </a:r>
          </a:p>
        </p:txBody>
      </p:sp>
      <p:pic>
        <p:nvPicPr>
          <p:cNvPr id="3" name="Picture 2" descr="A computer screen shot of a compu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B87CEE7-4B52-A67A-8514-378AB3D82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r="7985" b="11368"/>
          <a:stretch/>
        </p:blipFill>
        <p:spPr>
          <a:xfrm>
            <a:off x="2335575" y="991603"/>
            <a:ext cx="9121967" cy="553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70CA-3BF8-79A9-99BD-95C1B914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OOI data Labs are online lab life savers!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57714-0651-2751-8AC2-7ABEF6B51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ask me any questions—OOI users are </a:t>
            </a:r>
            <a:r>
              <a:rPr lang="en-US"/>
              <a:t>a community!</a:t>
            </a:r>
            <a:endParaRPr lang="en-US" dirty="0"/>
          </a:p>
          <a:p>
            <a:r>
              <a:rPr lang="en-US" dirty="0"/>
              <a:t>Thanks!</a:t>
            </a:r>
          </a:p>
          <a:p>
            <a:pPr marL="457200" lvl="1" indent="0">
              <a:buNone/>
            </a:pPr>
            <a:r>
              <a:rPr lang="en-US" dirty="0"/>
              <a:t>Melissa Hicks</a:t>
            </a:r>
          </a:p>
          <a:p>
            <a:pPr marL="457200" lvl="1" indent="0">
              <a:buNone/>
            </a:pPr>
            <a:r>
              <a:rPr lang="en-US" dirty="0"/>
              <a:t>m.hicks@sunyocc.edu</a:t>
            </a:r>
          </a:p>
        </p:txBody>
      </p:sp>
    </p:spTree>
    <p:extLst>
      <p:ext uri="{BB962C8B-B14F-4D97-AF65-F5344CB8AC3E}">
        <p14:creationId xmlns:p14="http://schemas.microsoft.com/office/powerpoint/2010/main" val="401930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167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Use of Data Explorations and Ocean Data Labs for ONLINE lecture and labs.</vt:lpstr>
      <vt:lpstr>Set up is very important when Asynchronous</vt:lpstr>
      <vt:lpstr>Video tutorial</vt:lpstr>
      <vt:lpstr>OOI data Labs are online lab life savers!</vt:lpstr>
    </vt:vector>
  </TitlesOfParts>
  <Company>OCC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Hicks,Melissa</dc:creator>
  <cp:lastModifiedBy>Hicks,Melissa</cp:lastModifiedBy>
  <cp:revision>1</cp:revision>
  <dcterms:created xsi:type="dcterms:W3CDTF">2024-02-05T21:15:33Z</dcterms:created>
  <dcterms:modified xsi:type="dcterms:W3CDTF">2024-02-21T02:31:53Z</dcterms:modified>
</cp:coreProperties>
</file>