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505" r:id="rId2"/>
    <p:sldId id="313" r:id="rId3"/>
    <p:sldId id="315" r:id="rId4"/>
    <p:sldId id="305" r:id="rId5"/>
    <p:sldId id="314" r:id="rId6"/>
    <p:sldId id="316" r:id="rId7"/>
    <p:sldId id="320" r:id="rId8"/>
    <p:sldId id="1123" r:id="rId9"/>
    <p:sldId id="1122" r:id="rId10"/>
    <p:sldId id="1124" r:id="rId11"/>
    <p:sldId id="1125" r:id="rId12"/>
    <p:sldId id="317" r:id="rId13"/>
    <p:sldId id="1126" r:id="rId14"/>
    <p:sldId id="1127" r:id="rId15"/>
    <p:sldId id="1138" r:id="rId16"/>
    <p:sldId id="1130" r:id="rId17"/>
    <p:sldId id="1137" r:id="rId18"/>
    <p:sldId id="1129" r:id="rId19"/>
    <p:sldId id="306" r:id="rId20"/>
    <p:sldId id="1121" r:id="rId21"/>
    <p:sldId id="1131" r:id="rId22"/>
    <p:sldId id="1132" r:id="rId23"/>
    <p:sldId id="1133" r:id="rId24"/>
    <p:sldId id="1134" r:id="rId25"/>
    <p:sldId id="1135" r:id="rId26"/>
    <p:sldId id="1139" r:id="rId27"/>
    <p:sldId id="1136" r:id="rId28"/>
    <p:sldId id="308" r:id="rId29"/>
    <p:sldId id="1128" r:id="rId30"/>
    <p:sldId id="3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F926F33-3B87-37DE-3A0C-B8D506C67838}" name="Bristol, Denise" initials="DB" userId="S::dbristol@hccfl.edu::51aac897-3e38-4a22-92d3-a09fba1b2271" providerId="AD"/>
  <p188:author id="{76357CB8-8508-8730-D438-FD97153F1AEE}" name="Pfeiffer-Herbert, Anna" initials="AP" userId="S::Anna.Pfeiffer-Herbert@stockton.edu::a17e6f19-4b7b-46ea-b2a2-f85d5972d7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1C8"/>
    <a:srgbClr val="FAFBCB"/>
    <a:srgbClr val="F1F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0" autoAdjust="0"/>
    <p:restoredTop sz="89524" autoAdjust="0"/>
  </p:normalViewPr>
  <p:slideViewPr>
    <p:cSldViewPr snapToGrid="0" showGuides="1">
      <p:cViewPr varScale="1">
        <p:scale>
          <a:sx n="110" d="100"/>
          <a:sy n="110" d="100"/>
        </p:scale>
        <p:origin x="125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B4436-E021-4B1E-BCA5-3F7DE86516FD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49D17-F741-4561-9223-A53F7EDD8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5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724D3-367F-4DE3-9150-8AD76FFDA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49D17-F741-4561-9223-A53F7EDD83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55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49D17-F741-4561-9223-A53F7EDD83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6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49D17-F741-4561-9223-A53F7EDD833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2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051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919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9192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2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73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7C479F-C38B-294B-B7DD-A5EFDF7B39F9}"/>
              </a:ext>
            </a:extLst>
          </p:cNvPr>
          <p:cNvSpPr/>
          <p:nvPr userDrawn="1"/>
        </p:nvSpPr>
        <p:spPr>
          <a:xfrm>
            <a:off x="0" y="6031524"/>
            <a:ext cx="12192000" cy="826476"/>
          </a:xfrm>
          <a:prstGeom prst="rect">
            <a:avLst/>
          </a:prstGeom>
          <a:solidFill>
            <a:srgbClr val="CF1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AA5682-8FAF-D446-96D9-8D2280C25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56355"/>
            <a:ext cx="10515600" cy="679986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here to edit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B9E212-8D18-D04F-9554-1599D0C7AF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595690"/>
            <a:ext cx="10515600" cy="4219183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venir Medium" panose="02000503020000020003" pitchFamily="2" charset="0"/>
              </a:defRPr>
            </a:lvl1pPr>
            <a:lvl2pPr>
              <a:defRPr baseline="0">
                <a:latin typeface="Avenir Medium" panose="02000503020000020003" pitchFamily="2" charset="0"/>
              </a:defRPr>
            </a:lvl2pPr>
            <a:lvl3pPr>
              <a:defRPr baseline="0">
                <a:latin typeface="Avenir Medium" panose="02000503020000020003" pitchFamily="2" charset="0"/>
              </a:defRPr>
            </a:lvl3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B7780-AE8C-8C47-961F-31FBCD1B5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438" y="6126262"/>
            <a:ext cx="1698668" cy="6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3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5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3D22A-17E1-4003-A8E7-73F89BACED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1" b="55724"/>
          <a:stretch/>
        </p:blipFill>
        <p:spPr>
          <a:xfrm>
            <a:off x="0" y="182880"/>
            <a:ext cx="12192000" cy="583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75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6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437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4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607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3324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57158"/>
            <a:ext cx="5157787" cy="35729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32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57158"/>
            <a:ext cx="5183188" cy="3572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8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6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3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9518"/>
            <a:ext cx="10515600" cy="4437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1349189" y="6356350"/>
            <a:ext cx="292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Ocean Data Labs 2024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83718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84138"/>
            <a:ext cx="12192000" cy="83718"/>
          </a:xfrm>
          <a:prstGeom prst="rect">
            <a:avLst/>
          </a:pr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9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50" y="917882"/>
            <a:ext cx="5290750" cy="4093029"/>
          </a:xfrm>
        </p:spPr>
        <p:txBody>
          <a:bodyPr>
            <a:normAutofit fontScale="85000" lnSpcReduction="20000"/>
          </a:bodyPr>
          <a:lstStyle/>
          <a:p>
            <a:r>
              <a:rPr lang="en-US" sz="5900" dirty="0"/>
              <a:t>Data Labs Design Workshop</a:t>
            </a:r>
          </a:p>
          <a:p>
            <a:r>
              <a:rPr lang="en-US" sz="5900" dirty="0"/>
              <a:t>2025</a:t>
            </a:r>
          </a:p>
          <a:p>
            <a:endParaRPr lang="en-US" sz="5900" dirty="0"/>
          </a:p>
          <a:p>
            <a:r>
              <a:rPr lang="en-US" sz="5900" dirty="0"/>
              <a:t>Grand Hotel </a:t>
            </a:r>
          </a:p>
          <a:p>
            <a:r>
              <a:rPr lang="en-US" sz="5900" dirty="0"/>
              <a:t>Cape May, NJ</a:t>
            </a:r>
          </a:p>
          <a:p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4468" y="5115697"/>
            <a:ext cx="3602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datalab.marine.rutgers.edu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DB4B0-ACA2-DD12-3B47-BE2784E77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862" y="772884"/>
            <a:ext cx="6216288" cy="40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1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18214-29BD-661E-3B62-D4ADED4C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Explorer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1E67A-2865-F1BE-1BA3-1FF63D8CD1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10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DAD5C-35D2-4273-3905-1FCE6A490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4" t="24352" b="9116"/>
          <a:stretch>
            <a:fillRect/>
          </a:stretch>
        </p:blipFill>
        <p:spPr>
          <a:xfrm>
            <a:off x="168166" y="1156756"/>
            <a:ext cx="5843163" cy="326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884E9-D401-041B-147F-A64D6342A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03" t="28138" r="8485" b="14075"/>
          <a:stretch>
            <a:fillRect/>
          </a:stretch>
        </p:blipFill>
        <p:spPr>
          <a:xfrm>
            <a:off x="5906814" y="1106521"/>
            <a:ext cx="6358759" cy="336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8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9E56-1D9B-9D33-C3B6-C05E655F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062" y="2099333"/>
            <a:ext cx="10515600" cy="1060262"/>
          </a:xfrm>
        </p:spPr>
        <p:txBody>
          <a:bodyPr/>
          <a:lstStyle/>
          <a:p>
            <a:r>
              <a:rPr lang="en-US" dirty="0"/>
              <a:t>Dax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2CF8D3-1AEC-CFF8-16AE-7A353F93D2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1C49-366C-2458-8ABD-2C4333BB8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B0B02-EE04-FBA5-698F-E1F81FF94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1"/>
          <a:stretch>
            <a:fillRect/>
          </a:stretch>
        </p:blipFill>
        <p:spPr>
          <a:xfrm>
            <a:off x="128752" y="483147"/>
            <a:ext cx="7772400" cy="4441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80D1D1-A73F-C26E-B1BB-B383E6A6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123" y="409025"/>
            <a:ext cx="3934154" cy="524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C31A-9BF6-5407-4B2A-130DD98DA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443"/>
            <a:ext cx="10515600" cy="1060262"/>
          </a:xfrm>
        </p:spPr>
        <p:txBody>
          <a:bodyPr/>
          <a:lstStyle/>
          <a:p>
            <a:r>
              <a:rPr lang="en-US" dirty="0"/>
              <a:t>Day 2 – New DL Lessons!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B3DB0-616F-D08C-437A-91FC798306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07" y="895257"/>
            <a:ext cx="77724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A3E3A8-39A4-68CA-073B-D962535E73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414" y="193837"/>
            <a:ext cx="3886200" cy="2914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7E772-638A-6052-2B7F-4C55F2CA3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77"/>
          <a:stretch>
            <a:fillRect/>
          </a:stretch>
        </p:blipFill>
        <p:spPr>
          <a:xfrm>
            <a:off x="8135006" y="3186605"/>
            <a:ext cx="3697015" cy="36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34458-778B-EA2B-305D-49E40AB3A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E5BA6-D589-3017-2BAA-845457920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34"/>
          <a:stretch>
            <a:fillRect/>
          </a:stretch>
        </p:blipFill>
        <p:spPr>
          <a:xfrm>
            <a:off x="0" y="136525"/>
            <a:ext cx="5357648" cy="28555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816A33-74D5-E828-242F-C1555C5A5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0" r="13333"/>
          <a:stretch>
            <a:fillRect/>
          </a:stretch>
        </p:blipFill>
        <p:spPr>
          <a:xfrm>
            <a:off x="5357648" y="136525"/>
            <a:ext cx="7099104" cy="6947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387BE-F4D3-83B5-56B2-DE2FEBF08D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87" t="16541" r="4757" b="8341"/>
          <a:stretch>
            <a:fillRect/>
          </a:stretch>
        </p:blipFill>
        <p:spPr>
          <a:xfrm>
            <a:off x="0" y="2992118"/>
            <a:ext cx="5357648" cy="43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5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1B23A-EC3B-560E-B439-BDA3A736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2" y="365126"/>
            <a:ext cx="4259317" cy="1060262"/>
          </a:xfrm>
        </p:spPr>
        <p:txBody>
          <a:bodyPr/>
          <a:lstStyle/>
          <a:p>
            <a:r>
              <a:rPr lang="en-US" dirty="0"/>
              <a:t>Field Trip!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397108-6B88-AE10-D2EA-B6404623A8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020F5-86EE-679B-A3E5-9F2D51B5D9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4F84C-0B2F-9ED6-811B-1E03A6B0B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28" b="16170"/>
          <a:stretch>
            <a:fillRect/>
          </a:stretch>
        </p:blipFill>
        <p:spPr>
          <a:xfrm>
            <a:off x="0" y="0"/>
            <a:ext cx="6858000" cy="4711571"/>
          </a:xfrm>
          <a:prstGeom prst="rect">
            <a:avLst/>
          </a:prstGeom>
        </p:spPr>
      </p:pic>
      <p:pic>
        <p:nvPicPr>
          <p:cNvPr id="8" name="Picture 7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F4F185B7-2EDF-5B6C-E3A7-0C991AD04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95" r="9656"/>
          <a:stretch>
            <a:fillRect/>
          </a:stretch>
        </p:blipFill>
        <p:spPr>
          <a:xfrm rot="5400000">
            <a:off x="7372925" y="1121984"/>
            <a:ext cx="4447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5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0B159-03D9-DDF3-C3BB-2C6DB34E08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D7C58-2C69-5961-09D2-FBE83C447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710" y="36896"/>
            <a:ext cx="5013434" cy="6684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F0B71-EB6F-963B-464B-7E1FAEF6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84" y="36896"/>
            <a:ext cx="5013434" cy="66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0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85B47-E7B3-0BCB-41EA-3FBA00754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F39C9-8C96-6F57-EDDD-D3CA2E25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69" b="16782"/>
          <a:stretch>
            <a:fillRect/>
          </a:stretch>
        </p:blipFill>
        <p:spPr>
          <a:xfrm>
            <a:off x="1370209" y="136525"/>
            <a:ext cx="9829800" cy="60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ABE48-7EA1-ED7C-D5C5-3E8B7844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3D3AB-18CF-88DB-ED9F-7392440FA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6C6F67-4EF7-BD7E-1829-6848C6ED5B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E02B5-3406-5C85-2057-9AA861E334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4B13E-4775-6338-692D-6F0CBBDCA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76"/>
          <a:stretch>
            <a:fillRect/>
          </a:stretch>
        </p:blipFill>
        <p:spPr>
          <a:xfrm>
            <a:off x="0" y="0"/>
            <a:ext cx="12192000" cy="696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7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25881F-8843-808F-337F-CA0370B01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9" t="34615" r="7717"/>
          <a:stretch>
            <a:fillRect/>
          </a:stretch>
        </p:blipFill>
        <p:spPr>
          <a:xfrm>
            <a:off x="0" y="136525"/>
            <a:ext cx="7148845" cy="41962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63E48-0A97-3217-C517-46CC23AB7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82AA6-D2E8-5A48-BB00-62127A84B2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94" t="10268" r="6168" b="27203"/>
          <a:stretch>
            <a:fillRect/>
          </a:stretch>
        </p:blipFill>
        <p:spPr>
          <a:xfrm>
            <a:off x="6190593" y="2380031"/>
            <a:ext cx="6001407" cy="43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AB1DE-1033-B41E-76EF-E1BD2A4D41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3833" y="423995"/>
            <a:ext cx="3826223" cy="4685705"/>
          </a:xfrm>
        </p:spPr>
        <p:txBody>
          <a:bodyPr vert="horz" lIns="0" tIns="45720" rIns="0" bIns="45720" rtlCol="0">
            <a:noAutofit/>
          </a:bodyPr>
          <a:lstStyle/>
          <a:p>
            <a:pPr marL="0" indent="0">
              <a:buFont typeface="Calibri" panose="020F0502020204030204" pitchFamily="34" charset="0"/>
              <a:buNone/>
            </a:pPr>
            <a:r>
              <a:rPr lang="en-US" sz="2400" dirty="0"/>
              <a:t>Discuss philosophy, content, modalities, and alignment with oceanography curriculum.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Explore OOI Data Labs resources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2400" dirty="0"/>
          </a:p>
          <a:p>
            <a:pPr marL="0" indent="0">
              <a:buFont typeface="Calibri" panose="020F0502020204030204" pitchFamily="34" charset="0"/>
              <a:buNone/>
            </a:pPr>
            <a:r>
              <a:rPr lang="en-US" sz="2400" dirty="0"/>
              <a:t>Understand how the OOI can be integrated into undergraduate teaching.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Peer faculty presentations/Field Trip/Guest Speakers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B68F2-BD19-F847-175B-64DB7CAC51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6750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6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EB50-E75E-9907-5EB1-C82B43AB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1B7AE-8B8C-78A3-A05D-A10E3FA1D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22" y="199135"/>
            <a:ext cx="10246430" cy="548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40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7ADED-CE95-1342-2DC1-855590717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01" r="16329" b="21558"/>
          <a:stretch>
            <a:fillRect/>
          </a:stretch>
        </p:blipFill>
        <p:spPr>
          <a:xfrm>
            <a:off x="0" y="98982"/>
            <a:ext cx="12192000" cy="66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0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868AB5-5299-B82E-17A5-6D15D1DD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 – </a:t>
            </a:r>
            <a:r>
              <a:rPr lang="en-US" dirty="0" err="1"/>
              <a:t>Hands-ON</a:t>
            </a:r>
            <a:r>
              <a:rPr lang="en-US" dirty="0"/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BCD373-4252-2BD8-AA63-836787A046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120D6-F38C-2DE4-997C-97AA3DC64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04" t="18763" r="13489" b="9838"/>
          <a:stretch>
            <a:fillRect/>
          </a:stretch>
        </p:blipFill>
        <p:spPr>
          <a:xfrm>
            <a:off x="838200" y="1519518"/>
            <a:ext cx="5969877" cy="4162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8F5CD3-6644-E794-114C-C5100AB03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09" t="20785" r="15874" b="16014"/>
          <a:stretch>
            <a:fillRect/>
          </a:stretch>
        </p:blipFill>
        <p:spPr>
          <a:xfrm>
            <a:off x="7197474" y="365126"/>
            <a:ext cx="4618782" cy="54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550F5-CE8D-C3AF-D092-F03BF0EA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862CC-7589-F09A-9E6E-AC8431A49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01" b="16362"/>
          <a:stretch>
            <a:fillRect/>
          </a:stretch>
        </p:blipFill>
        <p:spPr>
          <a:xfrm>
            <a:off x="5769462" y="155387"/>
            <a:ext cx="6422538" cy="5757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362E3-D0B5-A6A6-0002-5FF4D8478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31" t="15629" r="22143"/>
          <a:stretch>
            <a:fillRect/>
          </a:stretch>
        </p:blipFill>
        <p:spPr>
          <a:xfrm>
            <a:off x="-1" y="155387"/>
            <a:ext cx="5769463" cy="57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91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AAF4BE-F415-AE24-D2FF-B40F68CA9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33" b="1866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90E1737B-61C1-F9F0-EE82-BD40712889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EF5D831-06B2-D543-8946-72CD43B5155C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3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3014-4C5A-8F97-16F7-00E44732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FCB1-6BA1-8239-07DA-09639D71A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FD7258-E294-7C3C-3FD7-C6FC6057A8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Ocean Data Labs 2024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1D35B-2ED6-963C-E3AC-78EEBEAB7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B04B2-63C8-542F-45D4-C7556CD03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8" t="30482" r="14165" b="5017"/>
          <a:stretch>
            <a:fillRect/>
          </a:stretch>
        </p:blipFill>
        <p:spPr>
          <a:xfrm>
            <a:off x="5473917" y="0"/>
            <a:ext cx="6763737" cy="384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B3856-B157-2FB1-7542-8072B693C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12" y="0"/>
            <a:ext cx="5217377" cy="695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991976-FFD4-810D-C551-918D3C2E6C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43" b="20476"/>
          <a:stretch>
            <a:fillRect/>
          </a:stretch>
        </p:blipFill>
        <p:spPr>
          <a:xfrm>
            <a:off x="5366842" y="3768416"/>
            <a:ext cx="6825158" cy="318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3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17C3-90F6-503D-BFE7-A4D0E5AA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C121E-1724-FBF7-DE32-1952B84DD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D3E7F2-CA51-E335-EB31-A53EA3376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88" r="11190" b="13633"/>
          <a:stretch>
            <a:fillRect/>
          </a:stretch>
        </p:blipFill>
        <p:spPr>
          <a:xfrm>
            <a:off x="0" y="152549"/>
            <a:ext cx="6174181" cy="3685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4046E-7919-8525-69CD-A58919730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6" t="14256" r="6186" b="22639"/>
          <a:stretch>
            <a:fillRect/>
          </a:stretch>
        </p:blipFill>
        <p:spPr>
          <a:xfrm>
            <a:off x="5806319" y="2488324"/>
            <a:ext cx="6385681" cy="34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61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89CE05-1B5C-B55F-9B51-8ED8C4A80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99" y="136525"/>
            <a:ext cx="8737601" cy="6553200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0105A7B5-EA90-144E-3659-248EC622F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EF5D831-06B2-D543-8946-72CD43B5155C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65D899-DB18-222C-4724-2607AC03D4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prstClr val="white"/>
                </a:solidFill>
              </a:rPr>
              <a:t>Ocean Data Labs 2024</a:t>
            </a:r>
          </a:p>
        </p:txBody>
      </p:sp>
    </p:spTree>
    <p:extLst>
      <p:ext uri="{BB962C8B-B14F-4D97-AF65-F5344CB8AC3E}">
        <p14:creationId xmlns:p14="http://schemas.microsoft.com/office/powerpoint/2010/main" val="930156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EDE4-39C8-68E4-76AE-CD76F28D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D8AD7-1A67-8DCC-2517-E223352B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541A2-37BD-B166-F08E-5A6486ADDC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1BE-5E69-C780-9ABC-1FB490794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36525"/>
            <a:ext cx="7772400" cy="582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F6C98-999B-5079-CF12-02570FD7A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" t="15000" r="7931" b="5154"/>
          <a:stretch>
            <a:fillRect/>
          </a:stretch>
        </p:blipFill>
        <p:spPr>
          <a:xfrm>
            <a:off x="36786" y="136525"/>
            <a:ext cx="4658696" cy="58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6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332E-3B19-8516-F786-F475F155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0262"/>
          </a:xfrm>
        </p:spPr>
        <p:txBody>
          <a:bodyPr anchor="ctr">
            <a:normAutofit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43680-7407-D993-C383-16FE11DFF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03" b="12632"/>
          <a:stretch>
            <a:fillRect/>
          </a:stretch>
        </p:blipFill>
        <p:spPr>
          <a:xfrm>
            <a:off x="838200" y="1210235"/>
            <a:ext cx="10515600" cy="4437529"/>
          </a:xfrm>
          <a:prstGeom prst="rect">
            <a:avLst/>
          </a:prstGeom>
          <a:noFill/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F9BEAFF-7063-F556-65FA-DDD8606D0C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EF5D831-06B2-D543-8946-72CD43B5155C}" type="slidenum">
              <a:rPr lang="en-US" smtClean="0">
                <a:solidFill>
                  <a:prstClr val="white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51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868EE-B153-426B-AB25-9E1189290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Content Placeholder 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262E8B02-39B7-3106-791C-C9076FAC0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74" r="17647"/>
          <a:stretch>
            <a:fillRect/>
          </a:stretch>
        </p:blipFill>
        <p:spPr>
          <a:xfrm rot="5400000">
            <a:off x="3974864" y="-1020839"/>
            <a:ext cx="4970073" cy="8269057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277FCA-3110-CCFF-4B6C-2396EC15A0C8}"/>
              </a:ext>
            </a:extLst>
          </p:cNvPr>
          <p:cNvSpPr txBox="1"/>
          <p:nvPr/>
        </p:nvSpPr>
        <p:spPr>
          <a:xfrm>
            <a:off x="420411" y="1870841"/>
            <a:ext cx="1566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6670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/TheFarSide - Larson 1991 FarWorks, Inc. All rights reserved. HELLO NEW MEMBERS NO HATS At the monthly meeting of Squidheads Anonymous">
            <a:extLst>
              <a:ext uri="{FF2B5EF4-FFF2-40B4-BE49-F238E27FC236}">
                <a16:creationId xmlns:a16="http://schemas.microsoft.com/office/drawing/2014/main" id="{218BA37A-94E1-0D74-80CF-95B8B8B10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37"/>
          <a:stretch>
            <a:fillRect/>
          </a:stretch>
        </p:blipFill>
        <p:spPr bwMode="auto">
          <a:xfrm>
            <a:off x="6096000" y="-94594"/>
            <a:ext cx="6134456" cy="723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7C75C5-9A52-6E22-6E4C-449DF02B7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1" r="33638" b="13804"/>
          <a:stretch>
            <a:fillRect/>
          </a:stretch>
        </p:blipFill>
        <p:spPr>
          <a:xfrm>
            <a:off x="0" y="1707932"/>
            <a:ext cx="6134456" cy="51500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4DC44-A7C8-69DD-E8F1-09A6BF144BE7}"/>
              </a:ext>
            </a:extLst>
          </p:cNvPr>
          <p:cNvSpPr txBox="1"/>
          <p:nvPr/>
        </p:nvSpPr>
        <p:spPr>
          <a:xfrm>
            <a:off x="299545" y="231227"/>
            <a:ext cx="5496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Welcome Friends… </a:t>
            </a:r>
          </a:p>
          <a:p>
            <a:r>
              <a:rPr lang="en-US" sz="4000" dirty="0"/>
              <a:t>Old and New</a:t>
            </a:r>
          </a:p>
        </p:txBody>
      </p:sp>
    </p:spTree>
    <p:extLst>
      <p:ext uri="{BB962C8B-B14F-4D97-AF65-F5344CB8AC3E}">
        <p14:creationId xmlns:p14="http://schemas.microsoft.com/office/powerpoint/2010/main" val="681851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52B1E-B3E3-82B1-C72B-D144A094F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40" y="-217075"/>
            <a:ext cx="11783833" cy="1450757"/>
          </a:xfrm>
        </p:spPr>
        <p:txBody>
          <a:bodyPr>
            <a:normAutofit/>
          </a:bodyPr>
          <a:lstStyle/>
          <a:p>
            <a:r>
              <a:rPr lang="en-US" b="1" dirty="0"/>
              <a:t>Next Steps, Action Items and House Keeping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7816-C64D-2431-BE6F-F746B96CF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40" y="843873"/>
            <a:ext cx="10551381" cy="517025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200" dirty="0"/>
              <a:t>Communications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Dean letters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Moving forward how do we communicate?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Newsletter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Workshops, Meetings and Webinars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Timing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Location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Additional 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Coding/Python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0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2811B-78AC-14F7-186D-9F174A1E1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A805-7EC2-9807-98A1-211275BE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837" y="456270"/>
            <a:ext cx="3690257" cy="1450757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What did we accomplish?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9EBD3-3C05-762D-7A5E-42E9AAC3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3264" y="2083301"/>
            <a:ext cx="3690257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buChar char="-"/>
            </a:pPr>
            <a:r>
              <a:rPr lang="en-US" sz="4000" dirty="0">
                <a:ea typeface="+mn-lt"/>
                <a:cs typeface="+mn-lt"/>
              </a:rPr>
              <a:t>Sunday Day 0</a:t>
            </a:r>
          </a:p>
          <a:p>
            <a:r>
              <a:rPr lang="en-US" sz="2400" dirty="0">
                <a:ea typeface="+mn-lt"/>
                <a:cs typeface="+mn-lt"/>
              </a:rPr>
              <a:t>Exploring Learning Cycles</a:t>
            </a: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Thank you Paul and Troy!</a:t>
            </a:r>
          </a:p>
          <a:p>
            <a:pPr marL="0" indent="0">
              <a:buNone/>
            </a:pPr>
            <a:endParaRPr lang="en-US" sz="1700" dirty="0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8F055-C459-6F29-4806-AB3A268FD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509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2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4BA428-2F61-2E3F-4FA0-4315F0603B91}"/>
              </a:ext>
            </a:extLst>
          </p:cNvPr>
          <p:cNvSpPr txBox="1"/>
          <p:nvPr/>
        </p:nvSpPr>
        <p:spPr>
          <a:xfrm>
            <a:off x="8145517" y="830317"/>
            <a:ext cx="258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TROY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3F03B3-08DC-140C-B1F8-68D685F89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34" t="24352"/>
          <a:stretch>
            <a:fillRect/>
          </a:stretch>
        </p:blipFill>
        <p:spPr>
          <a:xfrm>
            <a:off x="174078" y="-101539"/>
            <a:ext cx="11843844" cy="70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3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79A4-B2FA-D3D7-3A52-EDB1C5308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 Day 1 – Divide and Conquer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B65819-F7AC-893F-0F7F-7579AA964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51" t="32448" r="11055" b="16689"/>
          <a:stretch>
            <a:fillRect/>
          </a:stretch>
        </p:blipFill>
        <p:spPr>
          <a:xfrm>
            <a:off x="157655" y="1219199"/>
            <a:ext cx="8734097" cy="4693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1B7C9-32C0-680A-642E-21E14864C53F}"/>
              </a:ext>
            </a:extLst>
          </p:cNvPr>
          <p:cNvSpPr txBox="1"/>
          <p:nvPr/>
        </p:nvSpPr>
        <p:spPr>
          <a:xfrm>
            <a:off x="9385738" y="2900855"/>
            <a:ext cx="2154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Authors were off to edit and collaborate!</a:t>
            </a:r>
          </a:p>
        </p:txBody>
      </p:sp>
    </p:spTree>
    <p:extLst>
      <p:ext uri="{BB962C8B-B14F-4D97-AF65-F5344CB8AC3E}">
        <p14:creationId xmlns:p14="http://schemas.microsoft.com/office/powerpoint/2010/main" val="119088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603CA5-DADE-FC64-8B91-9F1E125C03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88530"/>
            <a:ext cx="7772400" cy="582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F2F47B-9360-12D8-1069-8BB3100FE60B}"/>
              </a:ext>
            </a:extLst>
          </p:cNvPr>
          <p:cNvSpPr txBox="1"/>
          <p:nvPr/>
        </p:nvSpPr>
        <p:spPr>
          <a:xfrm>
            <a:off x="294290" y="851339"/>
            <a:ext cx="4041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Explored what it was like to be a student learner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	Nonsense Data</a:t>
            </a:r>
          </a:p>
          <a:p>
            <a:endParaRPr lang="en-US" sz="2400" dirty="0"/>
          </a:p>
          <a:p>
            <a:r>
              <a:rPr lang="en-US" sz="2400" dirty="0"/>
              <a:t>2. Explore Learning Cycles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	Salinity explorations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3. Asking questions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0000"/>
                </a:solidFill>
              </a:rPr>
              <a:t>	QFT</a:t>
            </a:r>
          </a:p>
        </p:txBody>
      </p:sp>
    </p:spTree>
    <p:extLst>
      <p:ext uri="{BB962C8B-B14F-4D97-AF65-F5344CB8AC3E}">
        <p14:creationId xmlns:p14="http://schemas.microsoft.com/office/powerpoint/2010/main" val="269586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8BDBB-F267-BA11-C116-9F4935D4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10925F-2CF4-2533-B9F6-21F3BFA3E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3D7211-5A9F-B30F-F647-5840E54EF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57" b="19042"/>
          <a:stretch>
            <a:fillRect/>
          </a:stretch>
        </p:blipFill>
        <p:spPr>
          <a:xfrm>
            <a:off x="18020" y="215679"/>
            <a:ext cx="5927423" cy="268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81D25-E1D7-A419-D40A-E0F935CEC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0" r="21425" b="19799"/>
          <a:stretch>
            <a:fillRect/>
          </a:stretch>
        </p:blipFill>
        <p:spPr>
          <a:xfrm>
            <a:off x="6000622" y="895257"/>
            <a:ext cx="6166945" cy="4369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28DAB-0C5A-A813-7553-8F1845C2F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9" t="23089" b="11980"/>
          <a:stretch>
            <a:fillRect/>
          </a:stretch>
        </p:blipFill>
        <p:spPr>
          <a:xfrm>
            <a:off x="-16033" y="3050301"/>
            <a:ext cx="6016655" cy="32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3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A121-D9D1-E267-E81B-C2C6ACD7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QFT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8209F-A82C-9E72-EC91-CCB90D6769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F5D831-06B2-D543-8946-72CD43B5155C}" type="slidenum">
              <a:rPr lang="en-US" smtClean="0">
                <a:solidFill>
                  <a:prstClr val="white"/>
                </a:solidFill>
              </a:rPr>
              <a:pPr/>
              <a:t>9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4F7659-2D61-96F3-778C-1A4EEAFC9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0" t="20386"/>
          <a:stretch>
            <a:fillRect/>
          </a:stretch>
        </p:blipFill>
        <p:spPr>
          <a:xfrm>
            <a:off x="5921139" y="1425388"/>
            <a:ext cx="6163129" cy="4294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73AD9-C481-7D81-DF83-DC4DF51AC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0" t="26335" r="13759"/>
          <a:stretch>
            <a:fillRect/>
          </a:stretch>
        </p:blipFill>
        <p:spPr>
          <a:xfrm>
            <a:off x="210206" y="1425388"/>
            <a:ext cx="5591504" cy="4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536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12725</TotalTime>
  <Words>224</Words>
  <Application>Microsoft Macintosh PowerPoint</Application>
  <PresentationFormat>Widescreen</PresentationFormat>
  <Paragraphs>83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Avenir Medium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What did we accomplish?</vt:lpstr>
      <vt:lpstr>PowerPoint Presentation</vt:lpstr>
      <vt:lpstr>Monday Day 1 – Divide and Conquer</vt:lpstr>
      <vt:lpstr>PowerPoint Presentation</vt:lpstr>
      <vt:lpstr>PowerPoint Presentation</vt:lpstr>
      <vt:lpstr>QFT</vt:lpstr>
      <vt:lpstr>Data Explorer </vt:lpstr>
      <vt:lpstr>Dax HERE</vt:lpstr>
      <vt:lpstr>Day 2 – New DL Lessons!</vt:lpstr>
      <vt:lpstr>PowerPoint Presentation</vt:lpstr>
      <vt:lpstr>Field Trip!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 – Hands-ON!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Next Steps, Action Items and House Keeping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Bristol, Denise</dc:creator>
  <cp:lastModifiedBy>Charles Lichtenwalner</cp:lastModifiedBy>
  <cp:revision>19</cp:revision>
  <dcterms:created xsi:type="dcterms:W3CDTF">2024-08-30T17:00:09Z</dcterms:created>
  <dcterms:modified xsi:type="dcterms:W3CDTF">2025-06-02T14:03:34Z</dcterms:modified>
</cp:coreProperties>
</file>