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60" r:id="rId5"/>
    <p:sldId id="263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C0E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4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5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1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89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6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8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5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7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0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F1938-CBEA-46F9-9508-3BB3A473774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09E36-A68C-43E6-BEF8-4D49972B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ongjw@uncw.ed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each with waves and sand&#10;&#10;Description automatically generated">
            <a:extLst>
              <a:ext uri="{FF2B5EF4-FFF2-40B4-BE49-F238E27FC236}">
                <a16:creationId xmlns:a16="http://schemas.microsoft.com/office/drawing/2014/main" id="{D9825B3A-3735-012F-04EE-983245CC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4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172" y="100212"/>
            <a:ext cx="10825655" cy="2387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Transitioning Lessons from the OOI Lab Notebook to Upper Level Data-Focused Classes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423655"/>
            <a:ext cx="9144000" cy="128489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 Long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l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ongjw@uncw.edu</a:t>
            </a:r>
            <a:endParaRPr lang="en-US" sz="36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5" y="5149186"/>
            <a:ext cx="3843288" cy="179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7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each with waves and sand&#10;&#10;Description automatically generated">
            <a:extLst>
              <a:ext uri="{FF2B5EF4-FFF2-40B4-BE49-F238E27FC236}">
                <a16:creationId xmlns:a16="http://schemas.microsoft.com/office/drawing/2014/main" id="{D9825B3A-3735-012F-04EE-983245CC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1"/>
            <a:ext cx="12192000" cy="68473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023" y="469430"/>
            <a:ext cx="7815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Participated in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March 2019 data lab and January 2020 lab notebook workshops</a:t>
            </a:r>
          </a:p>
          <a:p>
            <a:pPr algn="ctr"/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Entered with more of a background in coding than teaching!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en-US" sz="1600" i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022" y="1430480"/>
            <a:ext cx="727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Used labs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4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6 for remote assignments (Canvas)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during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pandemic:</a:t>
            </a:r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286" y="4395726"/>
            <a:ext cx="7193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Transitioned to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teaching upper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level major-specific classes in Fall 2021, including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 new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field methods course where students collect, interpret, synthesize, and visualize various data they collect. </a:t>
            </a:r>
          </a:p>
        </p:txBody>
      </p:sp>
      <p:pic>
        <p:nvPicPr>
          <p:cNvPr id="1026" name="Picture 2" descr="https://i0.wp.com/datalab.marine.rutgers.edu/wp-content/uploads/2021/05/Notebook-Workshop-IMG_0784-scaled.jpg?resize=495%2C400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66" y="3436200"/>
            <a:ext cx="4100631" cy="33136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March 2019 OOI Data Labs workshop featured 20 participants and staff from around the countr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66" y="63703"/>
            <a:ext cx="4100632" cy="331364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49975" y="100098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2019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3332" y="3436148"/>
            <a:ext cx="14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2020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80" y="1871994"/>
            <a:ext cx="7116275" cy="817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980" y="2846562"/>
            <a:ext cx="7116275" cy="1005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4286" y="5710769"/>
            <a:ext cx="7193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Continue to use elements of the OOI lab notebooks and overall structure to design new lab assignments</a:t>
            </a:r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7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each with waves and sand&#10;&#10;Description automatically generated">
            <a:extLst>
              <a:ext uri="{FF2B5EF4-FFF2-40B4-BE49-F238E27FC236}">
                <a16:creationId xmlns:a16="http://schemas.microsoft.com/office/drawing/2014/main" id="{D9825B3A-3735-012F-04EE-983245CC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687"/>
            <a:ext cx="12192000" cy="684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66"/>
            <a:ext cx="10875335" cy="13255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Introduction/Review: Day 1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2242" y="1825625"/>
            <a:ext cx="6441558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30273"/>
            <a:ext cx="4414177" cy="2384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1876"/>
            <a:ext cx="4414176" cy="1803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242" y="3616977"/>
            <a:ext cx="7087786" cy="3110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242" y="1392624"/>
            <a:ext cx="7087786" cy="2522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6112" y="-40517"/>
            <a:ext cx="2056771" cy="16906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5110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waves and sand&#10;&#10;Description automatically generated">
            <a:extLst>
              <a:ext uri="{FF2B5EF4-FFF2-40B4-BE49-F238E27FC236}">
                <a16:creationId xmlns:a16="http://schemas.microsoft.com/office/drawing/2014/main" id="{D9825B3A-3735-012F-04EE-983245CC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20666"/>
            <a:ext cx="12192000" cy="68473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39547"/>
            <a:ext cx="10515600" cy="311845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Administer parts of OOI Lab #2 on Canvas as assignments. </a:t>
            </a:r>
          </a:p>
          <a:p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Great reminders on how graphs are presented and interpreted.</a:t>
            </a:r>
          </a:p>
          <a:p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Talk about making sense of the mess and dealing with gaps in data into a few classes (consistent with some OOI themes)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42" y="1229227"/>
            <a:ext cx="10982325" cy="23812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20666"/>
            <a:ext cx="10875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Introduction/Review: Week 1-2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6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each with waves and sand&#10;&#10;Description automatically generated">
            <a:extLst>
              <a:ext uri="{FF2B5EF4-FFF2-40B4-BE49-F238E27FC236}">
                <a16:creationId xmlns:a16="http://schemas.microsoft.com/office/drawing/2014/main" id="{D9825B3A-3735-012F-04EE-983245CC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-20666"/>
            <a:ext cx="12192000" cy="68473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85824" y="1579579"/>
            <a:ext cx="6295647" cy="4052233"/>
            <a:chOff x="596074" y="310261"/>
            <a:chExt cx="8542724" cy="56673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22340"/>
            <a:stretch/>
          </p:blipFill>
          <p:spPr>
            <a:xfrm>
              <a:off x="624649" y="310261"/>
              <a:ext cx="8514149" cy="40195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r="22411"/>
            <a:stretch/>
          </p:blipFill>
          <p:spPr>
            <a:xfrm>
              <a:off x="596074" y="4329811"/>
              <a:ext cx="8528463" cy="1647825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0" y="-20666"/>
            <a:ext cx="10875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Course-Specific Labs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4084" y="1213885"/>
            <a:ext cx="5644054" cy="539712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Scaffold the data collection (and code building) to develop competency in data analysis:</a:t>
            </a:r>
          </a:p>
          <a:p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Survey benchmarks</a:t>
            </a:r>
          </a:p>
          <a:p>
            <a:pPr lvl="1"/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Survey benchmarks + beach profiles</a:t>
            </a:r>
          </a:p>
          <a:p>
            <a:pPr lvl="1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Survey benchmarks + beach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profiles + waves</a:t>
            </a:r>
          </a:p>
          <a:p>
            <a:pPr lvl="1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Survey benchmarks + beach profiles +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waves + currents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endParaRPr lang="en-US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Introduce some code functions through simple in-class examples and reinforce in lab assignments</a:t>
            </a:r>
          </a:p>
        </p:txBody>
      </p:sp>
    </p:spTree>
    <p:extLst>
      <p:ext uri="{BB962C8B-B14F-4D97-AF65-F5344CB8AC3E}">
        <p14:creationId xmlns:p14="http://schemas.microsoft.com/office/powerpoint/2010/main" val="390350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each with waves and sand&#10;&#10;Description automatically generated">
            <a:extLst>
              <a:ext uri="{FF2B5EF4-FFF2-40B4-BE49-F238E27FC236}">
                <a16:creationId xmlns:a16="http://schemas.microsoft.com/office/drawing/2014/main" id="{D9825B3A-3735-012F-04EE-983245CC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83" y="1304897"/>
            <a:ext cx="11919644" cy="54112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lab has these three sections:</a:t>
            </a:r>
          </a:p>
          <a:p>
            <a:pPr marL="0" indent="0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Orientation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Load and plot the data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Does it have the range of values that match your intuition (time, magnitude, etc.)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Is it in the right location?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What are the units?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Interpretation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What variability or pattern do you see?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Compare data from different sensors or locations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After filtering or interpolation or removing outliers, what signals do you see? </a:t>
            </a:r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Synthesis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Do your observations of patterns match what you expect? Why or why not? 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How would you change your sampling if you were to repeat the data collection?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What would the data look like if we sampled under a different condition?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Based on the known levels of instrument error what magnitude of signals can we detect?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881" y="126719"/>
            <a:ext cx="4414176" cy="18037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-20666"/>
            <a:ext cx="10875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Course-Specific Labs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42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349</Words>
  <Application>Microsoft Office PowerPoint</Application>
  <PresentationFormat>Widescreen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Transitioning Lessons from the OOI Lab Notebook to Upper Level Data-Focused Classes</vt:lpstr>
      <vt:lpstr>PowerPoint Presentation</vt:lpstr>
      <vt:lpstr>Introduction/Review: Day 1</vt:lpstr>
      <vt:lpstr>PowerPoint Presentation</vt:lpstr>
      <vt:lpstr>PowerPoint Presentation</vt:lpstr>
      <vt:lpstr>PowerPoint Presentation</vt:lpstr>
    </vt:vector>
  </TitlesOfParts>
  <Company>UNC Wilmington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Long, Joseph W.</dc:creator>
  <cp:lastModifiedBy>Long, Joseph W.</cp:lastModifiedBy>
  <cp:revision>20</cp:revision>
  <dcterms:created xsi:type="dcterms:W3CDTF">2024-06-01T19:25:55Z</dcterms:created>
  <dcterms:modified xsi:type="dcterms:W3CDTF">2024-06-03T02:12:34Z</dcterms:modified>
</cp:coreProperties>
</file>