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rial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SqM0EazwarPuCKX7uDQhCva6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17e0db5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2e17e0db5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17e0db5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2e17e0db5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17e0db5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e17e0db5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17e0db5c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e17e0db5c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1fb8b4c0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e1fb8b4c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hyperlink" Target="https://datalab.marine.rutgers.edu/explorations/2019/airsea.php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hyperlink" Target="https://datalab.marine.rutgers.edu/ooi-lab-exercises/lab-5-investigating-density-and-stratification-in-the-ocean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10" Type="http://schemas.openxmlformats.org/officeDocument/2006/relationships/image" Target="../media/image14.png"/><Relationship Id="rId9" Type="http://schemas.openxmlformats.org/officeDocument/2006/relationships/hyperlink" Target="https://serc.carleton.edu/eddie/teaching_materials/modules/bomb_cyclones_theyre_explosive.html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jpg"/><Relationship Id="rId8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title"/>
          </p:nvPr>
        </p:nvSpPr>
        <p:spPr>
          <a:xfrm>
            <a:off x="311700" y="29262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Target Audience</a:t>
            </a:r>
            <a:endParaRPr/>
          </a:p>
        </p:txBody>
      </p:sp>
      <p:sp>
        <p:nvSpPr>
          <p:cNvPr id="53" name="Google Shape;53;p2"/>
          <p:cNvSpPr txBox="1"/>
          <p:nvPr>
            <p:ph idx="1" type="body"/>
          </p:nvPr>
        </p:nvSpPr>
        <p:spPr>
          <a:xfrm>
            <a:off x="311700" y="10000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Cape Fear Community College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Marine Technology program (AAS)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Scientific Support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Critical Thinking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Quantitative Reasoning</a:t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685" y="62297"/>
            <a:ext cx="2857500" cy="103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4">
            <a:alphaModFix/>
          </a:blip>
          <a:srcRect b="2356" l="0" r="0" t="3410"/>
          <a:stretch/>
        </p:blipFill>
        <p:spPr>
          <a:xfrm>
            <a:off x="4858123" y="1152475"/>
            <a:ext cx="3808631" cy="357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624" y="282287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17e0db5c9_0_0"/>
          <p:cNvSpPr txBox="1"/>
          <p:nvPr>
            <p:ph idx="1" type="body"/>
          </p:nvPr>
        </p:nvSpPr>
        <p:spPr>
          <a:xfrm>
            <a:off x="140525" y="1770725"/>
            <a:ext cx="47934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</a:rPr>
              <a:t>OOI Workshops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Ocean Data Labs Development June 2019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Dynamic Air-Sea Interactions Data Exploration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Ocean Data Lab Notebook January 2020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Lab 5: Investigating Density and Stratification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2" name="Google Shape;62;g2e17e0db5c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15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2e17e0db5c9_0_0"/>
          <p:cNvPicPr preferRelativeResize="0"/>
          <p:nvPr/>
        </p:nvPicPr>
        <p:blipFill rotWithShape="1">
          <a:blip r:embed="rId4">
            <a:alphaModFix/>
          </a:blip>
          <a:srcRect b="27534" l="0" r="0" t="27012"/>
          <a:stretch/>
        </p:blipFill>
        <p:spPr>
          <a:xfrm>
            <a:off x="5115400" y="1582600"/>
            <a:ext cx="4028600" cy="156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e17e0db5c9_0_0"/>
          <p:cNvPicPr preferRelativeResize="0"/>
          <p:nvPr/>
        </p:nvPicPr>
        <p:blipFill rotWithShape="1">
          <a:blip r:embed="rId5">
            <a:alphaModFix/>
          </a:blip>
          <a:srcRect b="34547" l="0" r="22348" t="20191"/>
          <a:stretch/>
        </p:blipFill>
        <p:spPr>
          <a:xfrm>
            <a:off x="5115400" y="3142783"/>
            <a:ext cx="4028600" cy="200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e17e0db5c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8325" y="0"/>
            <a:ext cx="2845675" cy="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e17e0db5c9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5857200" cy="8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e17e0db5c9_0_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384775"/>
            <a:ext cx="7041051" cy="35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e17e0db5c9_0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2450" y="0"/>
            <a:ext cx="2858151" cy="239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e17e0db5c9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2313" y="4498675"/>
            <a:ext cx="2301687" cy="6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e17e0db5c9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7411175" cy="8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e17e0db5c9_0_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5387" y="1015400"/>
            <a:ext cx="6348425" cy="40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e17e0db5c9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4275" y="4499225"/>
            <a:ext cx="2299725" cy="6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e17e0db5c9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75" y="1083475"/>
            <a:ext cx="57626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e17e0db5c9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11" y="76200"/>
            <a:ext cx="4233765" cy="10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e17e0db5c9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8323" y="899099"/>
            <a:ext cx="3225675" cy="56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17e0db5c9_0_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9975" y="76200"/>
            <a:ext cx="2845675" cy="79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g2e17e0db5c9_0_29"/>
          <p:cNvGrpSpPr/>
          <p:nvPr/>
        </p:nvGrpSpPr>
        <p:grpSpPr>
          <a:xfrm>
            <a:off x="6665163" y="1492087"/>
            <a:ext cx="1930801" cy="1752059"/>
            <a:chOff x="7019500" y="1491925"/>
            <a:chExt cx="1930801" cy="1752059"/>
          </a:xfrm>
        </p:grpSpPr>
        <p:pic>
          <p:nvPicPr>
            <p:cNvPr id="90" name="Google Shape;90;g2e17e0db5c9_0_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19500" y="1491925"/>
              <a:ext cx="1930801" cy="1752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g2e17e0db5c9_0_29"/>
            <p:cNvSpPr/>
            <p:nvPr/>
          </p:nvSpPr>
          <p:spPr>
            <a:xfrm>
              <a:off x="7019500" y="2792850"/>
              <a:ext cx="1930800" cy="268800"/>
            </a:xfrm>
            <a:prstGeom prst="rect">
              <a:avLst/>
            </a:prstGeom>
            <a:solidFill>
              <a:srgbClr val="002060"/>
            </a:solidFill>
            <a:ln cap="flat" cmpd="sng" w="25400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Bomb Cyclone 965 mb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g2e17e0db5c9_0_29"/>
          <p:cNvGrpSpPr/>
          <p:nvPr/>
        </p:nvGrpSpPr>
        <p:grpSpPr>
          <a:xfrm>
            <a:off x="6665175" y="3269975"/>
            <a:ext cx="1930804" cy="1801026"/>
            <a:chOff x="7019500" y="3269975"/>
            <a:chExt cx="1930804" cy="1801026"/>
          </a:xfrm>
        </p:grpSpPr>
        <p:pic>
          <p:nvPicPr>
            <p:cNvPr id="93" name="Google Shape;93;g2e17e0db5c9_0_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19501" y="3269975"/>
              <a:ext cx="1930803" cy="1801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g2e17e0db5c9_0_29"/>
            <p:cNvSpPr/>
            <p:nvPr/>
          </p:nvSpPr>
          <p:spPr>
            <a:xfrm>
              <a:off x="7019500" y="4667790"/>
              <a:ext cx="1930800" cy="268800"/>
            </a:xfrm>
            <a:prstGeom prst="rect">
              <a:avLst/>
            </a:prstGeom>
            <a:solidFill>
              <a:srgbClr val="002060"/>
            </a:solidFill>
            <a:ln cap="flat" cmpd="sng" w="25400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Hurricane Dorian 962 mb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lh6.googleusercontent.com/APczd-usHaPaJ1R1ecvmtiN3CZqdhFPApN6ji1IUDGEG5VeLdpIyI-AKjQP1IEdAckrNs8QHx9flaTitMSsc5f-kjoDVoKbsdXE5t8rLzdcWz_cPKsgdDikDbjOZEMqOoKVnDjVP" id="95" name="Google Shape;95;g2e17e0db5c9_0_2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8125" y="2146625"/>
            <a:ext cx="6349575" cy="24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311700" y="16096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chemeClr val="dk1"/>
                </a:solidFill>
              </a:rPr>
              <a:t>Implementation: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Introductory Oceanography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Face-to-face and asynchronous online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Class size 15-20; 3 sections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2-hour computer lab access weekly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Independent project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chemeClr val="dk1"/>
                </a:solidFill>
              </a:rPr>
              <a:t>Successes: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Scaffolding Approach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Ease of use in LMS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Individuals &amp; Groups</a:t>
            </a:r>
            <a:endParaRPr sz="15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 txBox="1"/>
          <p:nvPr>
            <p:ph idx="2" type="body"/>
          </p:nvPr>
        </p:nvSpPr>
        <p:spPr>
          <a:xfrm>
            <a:off x="4832400" y="1609675"/>
            <a:ext cx="3999900" cy="3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chemeClr val="dk1"/>
                </a:solidFill>
              </a:rPr>
              <a:t>Roadblocks: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Technical Knowledge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“Messy” Data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t/>
            </a:r>
            <a:endParaRPr sz="15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chemeClr val="dk1"/>
                </a:solidFill>
              </a:rPr>
              <a:t>Future Developments: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Increase use of Data Explorer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Adding Intro to Python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50"/>
            <a:ext cx="9143998" cy="15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24294" l="8284" r="8782" t="23706"/>
          <a:stretch/>
        </p:blipFill>
        <p:spPr>
          <a:xfrm>
            <a:off x="5500100" y="2571750"/>
            <a:ext cx="973826" cy="61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8325" y="0"/>
            <a:ext cx="2845675" cy="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1fb8b4c0c_0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10" name="Google Shape;110;g2e1fb8b4c0c_0_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/>
              <a:t>Jacqui Degan</a:t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/>
              <a:t>jdegan@cfcc.edu</a:t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/>
              <a:t>(910) 362-7405</a:t>
            </a:r>
            <a:endParaRPr sz="2300"/>
          </a:p>
        </p:txBody>
      </p:sp>
      <p:pic>
        <p:nvPicPr>
          <p:cNvPr id="111" name="Google Shape;111;g2e1fb8b4c0c_0_3"/>
          <p:cNvPicPr preferRelativeResize="0"/>
          <p:nvPr/>
        </p:nvPicPr>
        <p:blipFill rotWithShape="1">
          <a:blip r:embed="rId3">
            <a:alphaModFix/>
          </a:blip>
          <a:srcRect b="0" l="14799" r="13076" t="0"/>
          <a:stretch/>
        </p:blipFill>
        <p:spPr>
          <a:xfrm>
            <a:off x="5256628" y="274347"/>
            <a:ext cx="3343326" cy="46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Jacqui Degan</dc:creator>
</cp:coreProperties>
</file>